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handoutMasterIdLst>
    <p:handoutMasterId r:id="rId29"/>
  </p:handoutMasterIdLst>
  <p:sldIdLst>
    <p:sldId id="256" r:id="rId4"/>
    <p:sldId id="573" r:id="rId5"/>
    <p:sldId id="574" r:id="rId6"/>
    <p:sldId id="550" r:id="rId7"/>
    <p:sldId id="492" r:id="rId8"/>
    <p:sldId id="448" r:id="rId9"/>
    <p:sldId id="539" r:id="rId10"/>
    <p:sldId id="572" r:id="rId11"/>
    <p:sldId id="538" r:id="rId12"/>
    <p:sldId id="534" r:id="rId13"/>
    <p:sldId id="575" r:id="rId14"/>
    <p:sldId id="576" r:id="rId15"/>
    <p:sldId id="578" r:id="rId16"/>
    <p:sldId id="552" r:id="rId17"/>
    <p:sldId id="587" r:id="rId18"/>
    <p:sldId id="586" r:id="rId19"/>
    <p:sldId id="579" r:id="rId20"/>
    <p:sldId id="583" r:id="rId21"/>
    <p:sldId id="581" r:id="rId22"/>
    <p:sldId id="525" r:id="rId23"/>
    <p:sldId id="582" r:id="rId24"/>
    <p:sldId id="577" r:id="rId25"/>
    <p:sldId id="585" r:id="rId26"/>
    <p:sldId id="521" r:id="rId27"/>
  </p:sldIdLst>
  <p:sldSz cx="9144000" cy="6858000" type="screen4x3"/>
  <p:notesSz cx="6797675" cy="9926638"/>
  <p:defaultTextStyle>
    <a:defPPr>
      <a:defRPr lang="nb-NO"/>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12" d="100"/>
          <a:sy n="112" d="100"/>
        </p:scale>
        <p:origin x="1008" y="108"/>
      </p:cViewPr>
      <p:guideLst>
        <p:guide orient="horz" pos="2160"/>
        <p:guide pos="2880"/>
      </p:guideLst>
    </p:cSldViewPr>
  </p:slideViewPr>
  <p:notesTextViewPr>
    <p:cViewPr>
      <p:scale>
        <a:sx n="1" d="1"/>
        <a:sy n="1" d="1"/>
      </p:scale>
      <p:origin x="0" y="0"/>
    </p:cViewPr>
  </p:notesTextViewPr>
  <p:sorterViewPr>
    <p:cViewPr varScale="1">
      <p:scale>
        <a:sx n="1" d="1"/>
        <a:sy n="1" d="1"/>
      </p:scale>
      <p:origin x="0" y="-5136"/>
    </p:cViewPr>
  </p:sorterViewPr>
  <p:notesViewPr>
    <p:cSldViewPr>
      <p:cViewPr varScale="1">
        <p:scale>
          <a:sx n="81" d="100"/>
          <a:sy n="81" d="100"/>
        </p:scale>
        <p:origin x="-1422" y="82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2" y="1"/>
            <a:ext cx="2950380" cy="496331"/>
          </a:xfrm>
          <a:prstGeom prst="rect">
            <a:avLst/>
          </a:prstGeom>
          <a:noFill/>
          <a:ln>
            <a:noFill/>
          </a:ln>
        </p:spPr>
        <p:txBody>
          <a:bodyPr vert="horz" lIns="79408" tIns="39704" rIns="79408" bIns="39704" compatLnSpc="0"/>
          <a:lstStyle>
            <a:lvl1pPr fontAlgn="auto" hangingPunct="0">
              <a:spcBef>
                <a:spcPts val="0"/>
              </a:spcBef>
              <a:spcAft>
                <a:spcPts val="0"/>
              </a:spcAft>
              <a:defRPr sz="1200">
                <a:latin typeface="Arial" pitchFamily="18"/>
                <a:ea typeface="Lucida Sans Unicode" pitchFamily="2"/>
                <a:cs typeface="Mangal" pitchFamily="2"/>
              </a:defRPr>
            </a:lvl1pPr>
          </a:lstStyle>
          <a:p>
            <a:pPr>
              <a:defRPr sz="1400"/>
            </a:pPr>
            <a:endParaRPr lang="nb-NO"/>
          </a:p>
        </p:txBody>
      </p:sp>
      <p:sp>
        <p:nvSpPr>
          <p:cNvPr id="3" name="Date Placeholder 2"/>
          <p:cNvSpPr txBox="1">
            <a:spLocks noGrp="1"/>
          </p:cNvSpPr>
          <p:nvPr>
            <p:ph type="dt" sz="quarter" idx="1"/>
          </p:nvPr>
        </p:nvSpPr>
        <p:spPr>
          <a:xfrm>
            <a:off x="3847296" y="1"/>
            <a:ext cx="2950379" cy="496331"/>
          </a:xfrm>
          <a:prstGeom prst="rect">
            <a:avLst/>
          </a:prstGeom>
          <a:noFill/>
          <a:ln>
            <a:noFill/>
          </a:ln>
        </p:spPr>
        <p:txBody>
          <a:bodyPr vert="horz" lIns="79408" tIns="39704" rIns="79408" bIns="39704" compatLnSpc="0"/>
          <a:lstStyle>
            <a:lvl1pPr algn="r" fontAlgn="auto" hangingPunct="0">
              <a:spcBef>
                <a:spcPts val="0"/>
              </a:spcBef>
              <a:spcAft>
                <a:spcPts val="0"/>
              </a:spcAft>
              <a:defRPr sz="1200">
                <a:latin typeface="Arial" pitchFamily="18"/>
                <a:ea typeface="Lucida Sans Unicode" pitchFamily="2"/>
                <a:cs typeface="Mangal" pitchFamily="2"/>
              </a:defRPr>
            </a:lvl1pPr>
          </a:lstStyle>
          <a:p>
            <a:pPr>
              <a:defRPr sz="1400"/>
            </a:pPr>
            <a:endParaRPr lang="nb-NO"/>
          </a:p>
        </p:txBody>
      </p:sp>
      <p:sp>
        <p:nvSpPr>
          <p:cNvPr id="4" name="Footer Placeholder 3"/>
          <p:cNvSpPr txBox="1">
            <a:spLocks noGrp="1"/>
          </p:cNvSpPr>
          <p:nvPr>
            <p:ph type="ftr" sz="quarter" idx="2"/>
          </p:nvPr>
        </p:nvSpPr>
        <p:spPr>
          <a:xfrm>
            <a:off x="2" y="9430307"/>
            <a:ext cx="2950380" cy="496331"/>
          </a:xfrm>
          <a:prstGeom prst="rect">
            <a:avLst/>
          </a:prstGeom>
          <a:noFill/>
          <a:ln>
            <a:noFill/>
          </a:ln>
        </p:spPr>
        <p:txBody>
          <a:bodyPr vert="horz" lIns="79408" tIns="39704" rIns="79408" bIns="39704" anchor="b" compatLnSpc="0"/>
          <a:lstStyle>
            <a:lvl1pPr fontAlgn="auto" hangingPunct="0">
              <a:spcBef>
                <a:spcPts val="0"/>
              </a:spcBef>
              <a:spcAft>
                <a:spcPts val="0"/>
              </a:spcAft>
              <a:defRPr sz="1200">
                <a:latin typeface="Arial" pitchFamily="18"/>
                <a:ea typeface="Lucida Sans Unicode" pitchFamily="2"/>
                <a:cs typeface="Mangal" pitchFamily="2"/>
              </a:defRPr>
            </a:lvl1pPr>
          </a:lstStyle>
          <a:p>
            <a:pPr>
              <a:defRPr sz="1400"/>
            </a:pPr>
            <a:endParaRPr lang="nb-NO"/>
          </a:p>
        </p:txBody>
      </p:sp>
      <p:sp>
        <p:nvSpPr>
          <p:cNvPr id="5" name="Slide Number Placeholder 4"/>
          <p:cNvSpPr txBox="1">
            <a:spLocks noGrp="1"/>
          </p:cNvSpPr>
          <p:nvPr>
            <p:ph type="sldNum" sz="quarter" idx="3"/>
          </p:nvPr>
        </p:nvSpPr>
        <p:spPr>
          <a:xfrm>
            <a:off x="3847296" y="9430307"/>
            <a:ext cx="2950379" cy="496331"/>
          </a:xfrm>
          <a:prstGeom prst="rect">
            <a:avLst/>
          </a:prstGeom>
          <a:noFill/>
          <a:ln>
            <a:noFill/>
          </a:ln>
        </p:spPr>
        <p:txBody>
          <a:bodyPr vert="horz" lIns="79408" tIns="39704" rIns="79408" bIns="39704" anchor="b" compatLnSpc="0"/>
          <a:lstStyle>
            <a:lvl1pPr algn="r" fontAlgn="auto" hangingPunct="0">
              <a:spcBef>
                <a:spcPts val="0"/>
              </a:spcBef>
              <a:spcAft>
                <a:spcPts val="0"/>
              </a:spcAft>
              <a:defRPr sz="1400">
                <a:latin typeface="+mn-lt"/>
              </a:defRPr>
            </a:lvl1pPr>
          </a:lstStyle>
          <a:p>
            <a:pPr>
              <a:defRPr sz="1400"/>
            </a:pPr>
            <a:fld id="{6E9729CA-EE2E-4DB2-BDB5-380D7EF433D0}" type="slidenum">
              <a:rPr/>
              <a:pPr>
                <a:defRPr sz="1400"/>
              </a:pPr>
              <a:t>‹#›</a:t>
            </a:fld>
            <a:endParaRPr lang="nb-NO" sz="1200">
              <a:latin typeface="Arial" pitchFamily="18"/>
              <a:ea typeface="Lucida Sans Unicode" pitchFamily="2"/>
              <a:cs typeface="Mangal" pitchFamily="2"/>
            </a:endParaRPr>
          </a:p>
        </p:txBody>
      </p:sp>
    </p:spTree>
    <p:extLst>
      <p:ext uri="{BB962C8B-B14F-4D97-AF65-F5344CB8AC3E}">
        <p14:creationId xmlns:p14="http://schemas.microsoft.com/office/powerpoint/2010/main" val="2609138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idx="2"/>
          </p:nvPr>
        </p:nvSpPr>
        <p:spPr bwMode="auto">
          <a:xfrm>
            <a:off x="846138" y="882650"/>
            <a:ext cx="5799137" cy="4351338"/>
          </a:xfrm>
          <a:prstGeom prst="rect">
            <a:avLst/>
          </a:prstGeom>
          <a:noFill/>
          <a:ln w="9525">
            <a:noFill/>
            <a:miter lim="800000"/>
            <a:headEnd/>
            <a:tailEnd/>
          </a:ln>
        </p:spPr>
      </p:sp>
      <p:sp>
        <p:nvSpPr>
          <p:cNvPr id="3" name="Notes Placeholder 2"/>
          <p:cNvSpPr txBox="1">
            <a:spLocks noGrp="1"/>
          </p:cNvSpPr>
          <p:nvPr>
            <p:ph type="body" sz="quarter" idx="3"/>
          </p:nvPr>
        </p:nvSpPr>
        <p:spPr>
          <a:xfrm>
            <a:off x="749004" y="5513077"/>
            <a:ext cx="5995172" cy="5223548"/>
          </a:xfrm>
          <a:prstGeom prst="rect">
            <a:avLst/>
          </a:prstGeom>
          <a:noFill/>
          <a:ln>
            <a:noFill/>
          </a:ln>
        </p:spPr>
        <p:txBody>
          <a:bodyPr lIns="0" tIns="0" rIns="0" bIns="0"/>
          <a:lstStyle/>
          <a:p>
            <a:pPr lvl="0"/>
            <a:endParaRPr lang="nb-NO" noProof="0"/>
          </a:p>
        </p:txBody>
      </p:sp>
      <p:sp>
        <p:nvSpPr>
          <p:cNvPr id="4" name="Header Placeholder 3"/>
          <p:cNvSpPr txBox="1">
            <a:spLocks noGrp="1"/>
          </p:cNvSpPr>
          <p:nvPr>
            <p:ph type="hdr" sz="quarter"/>
          </p:nvPr>
        </p:nvSpPr>
        <p:spPr>
          <a:xfrm>
            <a:off x="1" y="0"/>
            <a:ext cx="3252499" cy="580778"/>
          </a:xfrm>
          <a:prstGeom prst="rect">
            <a:avLst/>
          </a:prstGeom>
          <a:noFill/>
          <a:ln>
            <a:noFill/>
          </a:ln>
        </p:spPr>
        <p:txBody>
          <a:bodyPr lIns="0" tIns="0" rIns="0" bIns="0"/>
          <a:lstStyle>
            <a:lvl1pPr lvl="0" rtl="0" fontAlgn="auto" hangingPunct="0">
              <a:spcBef>
                <a:spcPts val="0"/>
              </a:spcBef>
              <a:spcAft>
                <a:spcPts val="0"/>
              </a:spcAft>
              <a:buNone/>
              <a:tabLst/>
              <a:defRPr lang="nb-NO" sz="1400" kern="1200">
                <a:latin typeface="Times New Roman" pitchFamily="18"/>
                <a:ea typeface="Lucida Sans Unicode" pitchFamily="2"/>
                <a:cs typeface="Tahoma" pitchFamily="2"/>
              </a:defRPr>
            </a:lvl1pPr>
          </a:lstStyle>
          <a:p>
            <a:pPr>
              <a:defRPr/>
            </a:pPr>
            <a:endParaRPr/>
          </a:p>
        </p:txBody>
      </p:sp>
      <p:sp>
        <p:nvSpPr>
          <p:cNvPr id="5" name="Date Placeholder 4"/>
          <p:cNvSpPr txBox="1">
            <a:spLocks noGrp="1"/>
          </p:cNvSpPr>
          <p:nvPr>
            <p:ph type="dt" idx="1"/>
          </p:nvPr>
        </p:nvSpPr>
        <p:spPr>
          <a:xfrm>
            <a:off x="4240680" y="0"/>
            <a:ext cx="3252498" cy="580778"/>
          </a:xfrm>
          <a:prstGeom prst="rect">
            <a:avLst/>
          </a:prstGeom>
          <a:noFill/>
          <a:ln>
            <a:noFill/>
          </a:ln>
        </p:spPr>
        <p:txBody>
          <a:bodyPr lIns="0" tIns="0" rIns="0" bIns="0"/>
          <a:lstStyle>
            <a:lvl1pPr lvl="0" algn="r" rtl="0" fontAlgn="auto" hangingPunct="0">
              <a:spcBef>
                <a:spcPts val="0"/>
              </a:spcBef>
              <a:spcAft>
                <a:spcPts val="0"/>
              </a:spcAft>
              <a:buNone/>
              <a:tabLst/>
              <a:defRPr lang="nb-NO" sz="1400" kern="1200">
                <a:latin typeface="Times New Roman" pitchFamily="18"/>
                <a:ea typeface="Lucida Sans Unicode" pitchFamily="2"/>
                <a:cs typeface="Tahoma" pitchFamily="2"/>
              </a:defRPr>
            </a:lvl1pPr>
          </a:lstStyle>
          <a:p>
            <a:pPr>
              <a:defRPr/>
            </a:pPr>
            <a:endParaRPr/>
          </a:p>
        </p:txBody>
      </p:sp>
      <p:sp>
        <p:nvSpPr>
          <p:cNvPr id="6" name="Footer Placeholder 5"/>
          <p:cNvSpPr txBox="1">
            <a:spLocks noGrp="1"/>
          </p:cNvSpPr>
          <p:nvPr>
            <p:ph type="ftr" sz="quarter" idx="4"/>
          </p:nvPr>
        </p:nvSpPr>
        <p:spPr>
          <a:xfrm>
            <a:off x="1" y="11026151"/>
            <a:ext cx="3252499" cy="580778"/>
          </a:xfrm>
          <a:prstGeom prst="rect">
            <a:avLst/>
          </a:prstGeom>
          <a:noFill/>
          <a:ln>
            <a:noFill/>
          </a:ln>
        </p:spPr>
        <p:txBody>
          <a:bodyPr lIns="0" tIns="0" rIns="0" bIns="0" anchor="b"/>
          <a:lstStyle>
            <a:lvl1pPr lvl="0" rtl="0" fontAlgn="auto" hangingPunct="0">
              <a:spcBef>
                <a:spcPts val="0"/>
              </a:spcBef>
              <a:spcAft>
                <a:spcPts val="0"/>
              </a:spcAft>
              <a:buNone/>
              <a:tabLst/>
              <a:defRPr lang="nb-NO" sz="1400" kern="1200">
                <a:latin typeface="Times New Roman" pitchFamily="18"/>
                <a:ea typeface="Lucida Sans Unicode" pitchFamily="2"/>
                <a:cs typeface="Tahoma" pitchFamily="2"/>
              </a:defRPr>
            </a:lvl1pPr>
          </a:lstStyle>
          <a:p>
            <a:pPr>
              <a:defRPr/>
            </a:pPr>
            <a:endParaRPr/>
          </a:p>
        </p:txBody>
      </p:sp>
      <p:sp>
        <p:nvSpPr>
          <p:cNvPr id="7" name="Slide Number Placeholder 6"/>
          <p:cNvSpPr txBox="1">
            <a:spLocks noGrp="1"/>
          </p:cNvSpPr>
          <p:nvPr>
            <p:ph type="sldNum" sz="quarter" idx="5"/>
          </p:nvPr>
        </p:nvSpPr>
        <p:spPr>
          <a:xfrm>
            <a:off x="4240680" y="11026151"/>
            <a:ext cx="3252498" cy="580778"/>
          </a:xfrm>
          <a:prstGeom prst="rect">
            <a:avLst/>
          </a:prstGeom>
          <a:noFill/>
          <a:ln>
            <a:noFill/>
          </a:ln>
        </p:spPr>
        <p:txBody>
          <a:bodyPr lIns="0" tIns="0" rIns="0" bIns="0" anchor="b"/>
          <a:lstStyle>
            <a:lvl1pPr lvl="0" algn="r" rtl="0" fontAlgn="auto" hangingPunct="0">
              <a:spcBef>
                <a:spcPts val="0"/>
              </a:spcBef>
              <a:spcAft>
                <a:spcPts val="0"/>
              </a:spcAft>
              <a:buNone/>
              <a:tabLst/>
              <a:defRPr lang="nb-NO" sz="1400" kern="1200">
                <a:latin typeface="Times New Roman" pitchFamily="18"/>
                <a:ea typeface="Lucida Sans Unicode" pitchFamily="2"/>
                <a:cs typeface="Tahoma" pitchFamily="2"/>
              </a:defRPr>
            </a:lvl1pPr>
          </a:lstStyle>
          <a:p>
            <a:pPr>
              <a:defRPr/>
            </a:pPr>
            <a:fld id="{21123155-C0D8-4E27-BB42-4CE0820677EA}" type="slidenum">
              <a:rPr/>
              <a:pPr>
                <a:defRPr/>
              </a:pPr>
              <a:t>‹#›</a:t>
            </a:fld>
            <a:endParaRPr/>
          </a:p>
        </p:txBody>
      </p:sp>
    </p:spTree>
    <p:extLst>
      <p:ext uri="{BB962C8B-B14F-4D97-AF65-F5344CB8AC3E}">
        <p14:creationId xmlns:p14="http://schemas.microsoft.com/office/powerpoint/2010/main" val="2982559621"/>
      </p:ext>
    </p:extLst>
  </p:cSld>
  <p:clrMap bg1="lt1" tx1="dk1" bg2="lt2" tx2="dk2" accent1="accent1" accent2="accent2" accent3="accent3" accent4="accent4" accent5="accent5" accent6="accent6" hlink="hlink" folHlink="folHlink"/>
  <p:notesStyle>
    <a:lvl1pPr marL="215900" indent="-215900" algn="l" rtl="0" eaLnBrk="0" fontAlgn="base" hangingPunct="0">
      <a:spcBef>
        <a:spcPct val="30000"/>
      </a:spcBef>
      <a:spcAft>
        <a:spcPct val="0"/>
      </a:spcAft>
      <a:defRPr lang="nb-NO" sz="2000" kern="1200">
        <a:solidFill>
          <a:schemeClr val="tx1"/>
        </a:solidFill>
        <a:latin typeface="Arial" pitchFamily="18"/>
        <a:cs typeface="Mangal" pitchFamily="2"/>
      </a:defRPr>
    </a:lvl1pPr>
    <a:lvl2pPr marL="742950" indent="-285750" algn="l" rtl="0" fontAlgn="base">
      <a:spcBef>
        <a:spcPct val="30000"/>
      </a:spcBef>
      <a:spcAft>
        <a:spcPct val="0"/>
      </a:spcAft>
      <a:defRPr sz="1200" kern="1200">
        <a:solidFill>
          <a:schemeClr val="tx1"/>
        </a:solidFill>
        <a:latin typeface="+mn-lt"/>
        <a:ea typeface="+mn-ea"/>
        <a:cs typeface="Mangal" pitchFamily="18" charset="0"/>
      </a:defRPr>
    </a:lvl2pPr>
    <a:lvl3pPr marL="1143000" indent="-228600" algn="l" rtl="0" fontAlgn="base">
      <a:spcBef>
        <a:spcPct val="30000"/>
      </a:spcBef>
      <a:spcAft>
        <a:spcPct val="0"/>
      </a:spcAft>
      <a:defRPr sz="1200" kern="1200">
        <a:solidFill>
          <a:schemeClr val="tx1"/>
        </a:solidFill>
        <a:latin typeface="+mn-lt"/>
        <a:ea typeface="+mn-ea"/>
        <a:cs typeface="Mangal" pitchFamily="18" charset="0"/>
      </a:defRPr>
    </a:lvl3pPr>
    <a:lvl4pPr marL="1600200" indent="-228600" algn="l" rtl="0" fontAlgn="base">
      <a:spcBef>
        <a:spcPct val="30000"/>
      </a:spcBef>
      <a:spcAft>
        <a:spcPct val="0"/>
      </a:spcAft>
      <a:defRPr sz="1200" kern="1200">
        <a:solidFill>
          <a:schemeClr val="tx1"/>
        </a:solidFill>
        <a:latin typeface="+mn-lt"/>
        <a:ea typeface="+mn-ea"/>
        <a:cs typeface="Mangal" pitchFamily="18" charset="0"/>
      </a:defRPr>
    </a:lvl4pPr>
    <a:lvl5pPr marL="2057400" indent="-228600" algn="l" rtl="0" fontAlgn="base">
      <a:spcBef>
        <a:spcPct val="30000"/>
      </a:spcBef>
      <a:spcAft>
        <a:spcPct val="0"/>
      </a:spcAft>
      <a:defRPr sz="1200" kern="1200">
        <a:solidFill>
          <a:schemeClr val="tx1"/>
        </a:solidFill>
        <a:latin typeface="+mn-lt"/>
        <a:ea typeface="+mn-ea"/>
        <a:cs typeface="Mangal"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53250" name="Notes Placeholder 2"/>
          <p:cNvSpPr txBox="1">
            <a:spLocks noGrp="1"/>
          </p:cNvSpPr>
          <p:nvPr>
            <p:ph type="body" sz="quarter" idx="1"/>
          </p:nvPr>
        </p:nvSpPr>
        <p:spPr bwMode="auto">
          <a:noFill/>
        </p:spPr>
        <p:txBody>
          <a:bodyPr vert="horz" wrap="square" numCol="1" anchor="t" anchorCtr="0" compatLnSpc="1">
            <a:prstTxWarp prst="textNoShape">
              <a:avLst/>
            </a:prstTxWarp>
          </a:bodyPr>
          <a:lstStyle/>
          <a:p>
            <a:pPr eaLnBrk="1">
              <a:spcBef>
                <a:spcPct val="0"/>
              </a:spcBef>
            </a:pPr>
            <a:endParaRPr smtClean="0">
              <a:solidFill>
                <a:srgbClr val="000000"/>
              </a:solidFill>
              <a:latin typeface="Arial" pitchFamily="34" charset="0"/>
              <a:cs typeface="Mangal" pitchFamily="18" charset="0"/>
            </a:endParaRPr>
          </a:p>
        </p:txBody>
      </p:sp>
    </p:spTree>
    <p:extLst>
      <p:ext uri="{BB962C8B-B14F-4D97-AF65-F5344CB8AC3E}">
        <p14:creationId xmlns:p14="http://schemas.microsoft.com/office/powerpoint/2010/main" val="356668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txBox="1">
            <a:spLocks noGrp="1"/>
          </p:cNvSpPr>
          <p:nvPr>
            <p:ph type="dt" sz="half" idx="10"/>
          </p:nvPr>
        </p:nvSpPr>
        <p:spPr>
          <a:ln/>
        </p:spPr>
        <p:txBody>
          <a:bodyPr/>
          <a:lstStyle>
            <a:lvl1pPr>
              <a:defRPr/>
            </a:lvl1pPr>
          </a:lstStyle>
          <a:p>
            <a:pPr>
              <a:defRPr/>
            </a:pPr>
            <a:fld id="{551E9563-6335-470F-A6A8-F56AA0BB6F97}"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FF01AEEA-2E4E-4581-B105-318243647404}" type="slidenum">
              <a:rPr/>
              <a:pPr>
                <a:defRPr/>
              </a:pPr>
              <a:t>‹#›</a:t>
            </a:fld>
            <a:endParaRP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FC4AD429-21D4-4FD9-AD46-3F807AC8D4B8}"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0DB9636A-7D9B-4A3E-A6DB-4F22AA70409D}" type="slidenum">
              <a:rPr/>
              <a:pPr>
                <a:defRPr/>
              </a:pPr>
              <a:t>‹#›</a:t>
            </a:fld>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4963"/>
            <a:ext cx="2057400" cy="4525962"/>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1604963"/>
            <a:ext cx="6019800" cy="4525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8C2F7F6E-815E-40F4-B1C4-6F4913CF957A}"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7220A3E9-7D11-4916-9EF9-897FB37940A0}" type="slidenum">
              <a:rPr/>
              <a:pPr>
                <a:defRPr/>
              </a:pPr>
              <a:t>‹#›</a:t>
            </a:fld>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3"/>
          <p:cNvSpPr txBox="1">
            <a:spLocks noGrp="1"/>
          </p:cNvSpPr>
          <p:nvPr>
            <p:ph type="dt" sz="half" idx="10"/>
          </p:nvPr>
        </p:nvSpPr>
        <p:spPr>
          <a:ln/>
        </p:spPr>
        <p:txBody>
          <a:bodyPr/>
          <a:lstStyle>
            <a:lvl1pPr>
              <a:defRPr/>
            </a:lvl1pPr>
          </a:lstStyle>
          <a:p>
            <a:pPr>
              <a:defRPr/>
            </a:pPr>
            <a:fld id="{E689D2B9-FD71-4634-B50F-98D2937932BF}"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E014D4EA-36B9-46DC-BA65-B092013AA23B}" type="slidenum">
              <a:rPr/>
              <a:pPr>
                <a:defRPr/>
              </a:pPr>
              <a:t>‹#›</a:t>
            </a:fld>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71D78A54-6044-4CF6-8747-B9EC27C48DFD}"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355A4088-B190-4EC8-90CC-B41E439C82FA}" type="slidenum">
              <a:rPr/>
              <a:pPr>
                <a:defRPr/>
              </a:pPr>
              <a:t>‹#›</a:t>
            </a:fld>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fld id="{9D6BA825-C522-49AC-B4D7-5236AF67EA37}"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8F648C95-A8BB-46C3-94CB-BB297B6F023C}" type="slidenum">
              <a:rPr/>
              <a:pPr>
                <a:defRPr/>
              </a:pPr>
              <a:t>‹#›</a:t>
            </a:fld>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2286000"/>
            <a:ext cx="40386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2286000"/>
            <a:ext cx="40386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3"/>
          <p:cNvSpPr txBox="1">
            <a:spLocks noGrp="1"/>
          </p:cNvSpPr>
          <p:nvPr>
            <p:ph type="dt" sz="half" idx="10"/>
          </p:nvPr>
        </p:nvSpPr>
        <p:spPr>
          <a:ln/>
        </p:spPr>
        <p:txBody>
          <a:bodyPr/>
          <a:lstStyle>
            <a:lvl1pPr>
              <a:defRPr/>
            </a:lvl1pPr>
          </a:lstStyle>
          <a:p>
            <a:pPr>
              <a:defRPr/>
            </a:pPr>
            <a:fld id="{2985E799-9876-4658-A315-84E9BBCA1DB0}"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89CA2568-DF0D-4666-8B30-460598A01CAC}" type="slidenum">
              <a:rPr/>
              <a:pPr>
                <a:defRPr/>
              </a:pPr>
              <a:t>‹#›</a:t>
            </a:fld>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3"/>
          <p:cNvSpPr txBox="1">
            <a:spLocks noGrp="1"/>
          </p:cNvSpPr>
          <p:nvPr>
            <p:ph type="dt" sz="half" idx="10"/>
          </p:nvPr>
        </p:nvSpPr>
        <p:spPr>
          <a:ln/>
        </p:spPr>
        <p:txBody>
          <a:bodyPr/>
          <a:lstStyle>
            <a:lvl1pPr>
              <a:defRPr/>
            </a:lvl1pPr>
          </a:lstStyle>
          <a:p>
            <a:pPr>
              <a:defRPr/>
            </a:pPr>
            <a:fld id="{22AE2309-3BDC-468D-8C8B-9DC14645B70D}" type="datetime1">
              <a:rPr lang="en-US"/>
              <a:pPr>
                <a:defRPr/>
              </a:pPr>
              <a:t>11/13/2017</a:t>
            </a:fld>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0F5A38DC-B425-4527-B920-18A505898D7D}" type="slidenum">
              <a:rPr/>
              <a:pPr>
                <a:defRPr/>
              </a:pPr>
              <a:t>‹#›</a:t>
            </a:fld>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3"/>
          <p:cNvSpPr txBox="1">
            <a:spLocks noGrp="1"/>
          </p:cNvSpPr>
          <p:nvPr>
            <p:ph type="dt" sz="half" idx="10"/>
          </p:nvPr>
        </p:nvSpPr>
        <p:spPr>
          <a:ln/>
        </p:spPr>
        <p:txBody>
          <a:bodyPr/>
          <a:lstStyle>
            <a:lvl1pPr>
              <a:defRPr/>
            </a:lvl1pPr>
          </a:lstStyle>
          <a:p>
            <a:pPr>
              <a:defRPr/>
            </a:pPr>
            <a:fld id="{2C9976B8-4612-41DF-A2D5-E6E663895493}" type="datetime1">
              <a:rPr lang="en-US"/>
              <a:pPr>
                <a:defRPr/>
              </a:pPr>
              <a:t>11/13/2017</a:t>
            </a:fld>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5A78744D-EA45-4FD5-9E07-ADD53A2C792E}" type="slidenum">
              <a:rPr/>
              <a:pPr>
                <a:defRPr/>
              </a:pPr>
              <a:t>‹#›</a:t>
            </a:fld>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5BEE9B97-7F51-42A4-A022-DF0071462F8B}" type="datetime1">
              <a:rPr lang="en-US"/>
              <a:pPr>
                <a:defRPr/>
              </a:pPr>
              <a:t>11/13/2017</a:t>
            </a:fld>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91296FA7-FF88-41FC-AC6E-1095FD8796A4}" type="slidenum">
              <a:rPr/>
              <a:pPr>
                <a:defRPr/>
              </a:pPr>
              <a:t>‹#›</a:t>
            </a:fld>
            <a:endParaRPr/>
          </a:p>
        </p:txBody>
      </p:sp>
    </p:spTree>
  </p:cSld>
  <p:clrMapOvr>
    <a:masterClrMapping/>
  </p:clrMapOvr>
  <p:transition spd="slow"/>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E638ACB6-2D18-4080-9300-99AB6BFFB784}"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122E6421-F85D-4F14-9BE0-582661B5729A}" type="slidenum">
              <a:rPr/>
              <a:pPr>
                <a:defRPr/>
              </a:pPr>
              <a:t>‹#›</a:t>
            </a:fld>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0F427B0C-B5C5-40A7-9787-AB3687ACCA66}"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CADF0924-89E5-4B8A-A2D5-006810ABFF1C}" type="slidenum">
              <a:rPr/>
              <a:pPr>
                <a:defRPr/>
              </a:pPr>
              <a:t>‹#›</a:t>
            </a:fld>
            <a:endParaRP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ED048846-DC9A-4A84-B76A-DD4CA901C986}"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F496CDCE-0580-4394-9C87-B113E139DDE7}" type="slidenum">
              <a:rPr/>
              <a:pPr>
                <a:defRPr/>
              </a:pPr>
              <a:t>‹#›</a:t>
            </a:fld>
            <a:endParaRP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D60958AC-9F89-4D4E-86F4-E91AD340E016}"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23A1234C-8851-46F4-B4AF-688F239E81B0}" type="slidenum">
              <a:rPr/>
              <a:pPr>
                <a:defRPr/>
              </a:pPr>
              <a:t>‹#›</a:t>
            </a:fld>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1000125"/>
            <a:ext cx="2063750" cy="5126038"/>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28625" y="1000125"/>
            <a:ext cx="6042025" cy="51260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txBox="1">
            <a:spLocks noGrp="1"/>
          </p:cNvSpPr>
          <p:nvPr>
            <p:ph type="dt" sz="half" idx="10"/>
          </p:nvPr>
        </p:nvSpPr>
        <p:spPr>
          <a:ln/>
        </p:spPr>
        <p:txBody>
          <a:bodyPr/>
          <a:lstStyle>
            <a:lvl1pPr>
              <a:defRPr/>
            </a:lvl1pPr>
          </a:lstStyle>
          <a:p>
            <a:pPr>
              <a:defRPr/>
            </a:pPr>
            <a:fld id="{C96CBFEE-0B8D-4743-95C9-79626B6E2481}"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D5BCB6C8-9893-494B-986B-73C91667ED0B}" type="slidenum">
              <a:rPr/>
              <a:pPr>
                <a:defRPr/>
              </a:pPr>
              <a:t>‹#›</a:t>
            </a:fld>
            <a:endParaRP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a:p>
        </p:txBody>
      </p:sp>
      <p:sp>
        <p:nvSpPr>
          <p:cNvPr id="4" name="Date Placeholder 1"/>
          <p:cNvSpPr txBox="1">
            <a:spLocks noGrp="1"/>
          </p:cNvSpPr>
          <p:nvPr>
            <p:ph type="dt" sz="half" idx="10"/>
          </p:nvPr>
        </p:nvSpPr>
        <p:spPr>
          <a:ln/>
        </p:spPr>
        <p:txBody>
          <a:bodyPr/>
          <a:lstStyle>
            <a:lvl1pPr>
              <a:defRPr/>
            </a:lvl1pPr>
          </a:lstStyle>
          <a:p>
            <a:pPr>
              <a:defRPr/>
            </a:pPr>
            <a:fld id="{CFE96353-75EC-4DE4-B2A4-4E5014EA79CA}" type="datetime1">
              <a:rPr lang="en-US"/>
              <a:pPr>
                <a:defRPr/>
              </a:pPr>
              <a:t>11/13/2017</a:t>
            </a:fld>
            <a:endParaRPr/>
          </a:p>
        </p:txBody>
      </p:sp>
      <p:sp>
        <p:nvSpPr>
          <p:cNvPr id="5" name="Footer Placeholder 2"/>
          <p:cNvSpPr txBox="1">
            <a:spLocks noGrp="1"/>
          </p:cNvSpPr>
          <p:nvPr>
            <p:ph type="ftr" sz="quarter" idx="11"/>
          </p:nvPr>
        </p:nvSpPr>
        <p:spPr>
          <a:ln/>
        </p:spPr>
        <p:txBody>
          <a:bodyPr/>
          <a:lstStyle>
            <a:lvl1pPr>
              <a:defRPr/>
            </a:lvl1pPr>
          </a:lstStyle>
          <a:p>
            <a:pPr>
              <a:defRPr/>
            </a:pPr>
            <a:endParaRPr/>
          </a:p>
        </p:txBody>
      </p:sp>
      <p:sp>
        <p:nvSpPr>
          <p:cNvPr id="6" name="Slide Number Placeholder 3"/>
          <p:cNvSpPr txBox="1">
            <a:spLocks noGrp="1"/>
          </p:cNvSpPr>
          <p:nvPr>
            <p:ph type="sldNum" sz="quarter" idx="12"/>
          </p:nvPr>
        </p:nvSpPr>
        <p:spPr>
          <a:ln/>
        </p:spPr>
        <p:txBody>
          <a:bodyPr/>
          <a:lstStyle>
            <a:lvl1pPr>
              <a:defRPr/>
            </a:lvl1pPr>
          </a:lstStyle>
          <a:p>
            <a:pPr>
              <a:defRPr/>
            </a:pPr>
            <a:fld id="{38A61506-86A5-4148-9735-088726DA3589}" type="slidenum">
              <a:rPr/>
              <a:pPr>
                <a:defRPr/>
              </a:pPr>
              <a:t>‹#›</a:t>
            </a:fld>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1"/>
          <p:cNvSpPr txBox="1">
            <a:spLocks noGrp="1"/>
          </p:cNvSpPr>
          <p:nvPr>
            <p:ph type="dt" sz="half" idx="10"/>
          </p:nvPr>
        </p:nvSpPr>
        <p:spPr>
          <a:ln/>
        </p:spPr>
        <p:txBody>
          <a:bodyPr/>
          <a:lstStyle>
            <a:lvl1pPr>
              <a:defRPr/>
            </a:lvl1pPr>
          </a:lstStyle>
          <a:p>
            <a:pPr>
              <a:defRPr/>
            </a:pPr>
            <a:fld id="{7019E630-41AA-4815-80CA-7A3015C1C26B}" type="datetime1">
              <a:rPr lang="en-US"/>
              <a:pPr>
                <a:defRPr/>
              </a:pPr>
              <a:t>11/13/2017</a:t>
            </a:fld>
            <a:endParaRPr/>
          </a:p>
        </p:txBody>
      </p:sp>
      <p:sp>
        <p:nvSpPr>
          <p:cNvPr id="5" name="Footer Placeholder 2"/>
          <p:cNvSpPr txBox="1">
            <a:spLocks noGrp="1"/>
          </p:cNvSpPr>
          <p:nvPr>
            <p:ph type="ftr" sz="quarter" idx="11"/>
          </p:nvPr>
        </p:nvSpPr>
        <p:spPr>
          <a:ln/>
        </p:spPr>
        <p:txBody>
          <a:bodyPr/>
          <a:lstStyle>
            <a:lvl1pPr>
              <a:defRPr/>
            </a:lvl1pPr>
          </a:lstStyle>
          <a:p>
            <a:pPr>
              <a:defRPr/>
            </a:pPr>
            <a:endParaRPr/>
          </a:p>
        </p:txBody>
      </p:sp>
      <p:sp>
        <p:nvSpPr>
          <p:cNvPr id="6" name="Slide Number Placeholder 3"/>
          <p:cNvSpPr txBox="1">
            <a:spLocks noGrp="1"/>
          </p:cNvSpPr>
          <p:nvPr>
            <p:ph type="sldNum" sz="quarter" idx="12"/>
          </p:nvPr>
        </p:nvSpPr>
        <p:spPr>
          <a:ln/>
        </p:spPr>
        <p:txBody>
          <a:bodyPr/>
          <a:lstStyle>
            <a:lvl1pPr>
              <a:defRPr/>
            </a:lvl1pPr>
          </a:lstStyle>
          <a:p>
            <a:pPr>
              <a:defRPr/>
            </a:pPr>
            <a:fld id="{B364A6BE-0BBF-4074-830E-4CD4A1E8FD43}" type="slidenum">
              <a:rPr/>
              <a:pPr>
                <a:defRPr/>
              </a:pPr>
              <a:t>‹#›</a:t>
            </a:fld>
            <a:endParaRP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1"/>
          <p:cNvSpPr txBox="1">
            <a:spLocks noGrp="1"/>
          </p:cNvSpPr>
          <p:nvPr>
            <p:ph type="dt" sz="half" idx="10"/>
          </p:nvPr>
        </p:nvSpPr>
        <p:spPr>
          <a:ln/>
        </p:spPr>
        <p:txBody>
          <a:bodyPr/>
          <a:lstStyle>
            <a:lvl1pPr>
              <a:defRPr/>
            </a:lvl1pPr>
          </a:lstStyle>
          <a:p>
            <a:pPr>
              <a:defRPr/>
            </a:pPr>
            <a:fld id="{72C7CD59-BB3C-46F0-ACBF-6BDD8A693D3F}" type="datetime1">
              <a:rPr lang="en-US"/>
              <a:pPr>
                <a:defRPr/>
              </a:pPr>
              <a:t>11/13/2017</a:t>
            </a:fld>
            <a:endParaRPr/>
          </a:p>
        </p:txBody>
      </p:sp>
      <p:sp>
        <p:nvSpPr>
          <p:cNvPr id="5" name="Footer Placeholder 2"/>
          <p:cNvSpPr txBox="1">
            <a:spLocks noGrp="1"/>
          </p:cNvSpPr>
          <p:nvPr>
            <p:ph type="ftr" sz="quarter" idx="11"/>
          </p:nvPr>
        </p:nvSpPr>
        <p:spPr>
          <a:ln/>
        </p:spPr>
        <p:txBody>
          <a:bodyPr/>
          <a:lstStyle>
            <a:lvl1pPr>
              <a:defRPr/>
            </a:lvl1pPr>
          </a:lstStyle>
          <a:p>
            <a:pPr>
              <a:defRPr/>
            </a:pPr>
            <a:endParaRPr/>
          </a:p>
        </p:txBody>
      </p:sp>
      <p:sp>
        <p:nvSpPr>
          <p:cNvPr id="6" name="Slide Number Placeholder 3"/>
          <p:cNvSpPr txBox="1">
            <a:spLocks noGrp="1"/>
          </p:cNvSpPr>
          <p:nvPr>
            <p:ph type="sldNum" sz="quarter" idx="12"/>
          </p:nvPr>
        </p:nvSpPr>
        <p:spPr>
          <a:ln/>
        </p:spPr>
        <p:txBody>
          <a:bodyPr/>
          <a:lstStyle>
            <a:lvl1pPr>
              <a:defRPr/>
            </a:lvl1pPr>
          </a:lstStyle>
          <a:p>
            <a:pPr>
              <a:defRPr/>
            </a:pPr>
            <a:fld id="{2556F34D-C710-438E-8E8E-6A254950722B}" type="slidenum">
              <a:rPr/>
              <a:pPr>
                <a:defRPr/>
              </a:pPr>
              <a:t>‹#›</a:t>
            </a:fld>
            <a:endParaRP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1"/>
          <p:cNvSpPr txBox="1">
            <a:spLocks noGrp="1"/>
          </p:cNvSpPr>
          <p:nvPr>
            <p:ph type="dt" sz="half" idx="10"/>
          </p:nvPr>
        </p:nvSpPr>
        <p:spPr>
          <a:ln/>
        </p:spPr>
        <p:txBody>
          <a:bodyPr/>
          <a:lstStyle>
            <a:lvl1pPr>
              <a:defRPr/>
            </a:lvl1pPr>
          </a:lstStyle>
          <a:p>
            <a:pPr>
              <a:defRPr/>
            </a:pPr>
            <a:fld id="{0D8F5DF2-A0A9-41EF-AFEF-2815F02A721E}" type="datetime1">
              <a:rPr lang="en-US"/>
              <a:pPr>
                <a:defRPr/>
              </a:pPr>
              <a:t>11/13/2017</a:t>
            </a:fld>
            <a:endParaRPr/>
          </a:p>
        </p:txBody>
      </p:sp>
      <p:sp>
        <p:nvSpPr>
          <p:cNvPr id="6" name="Footer Placeholder 2"/>
          <p:cNvSpPr txBox="1">
            <a:spLocks noGrp="1"/>
          </p:cNvSpPr>
          <p:nvPr>
            <p:ph type="ftr" sz="quarter" idx="11"/>
          </p:nvPr>
        </p:nvSpPr>
        <p:spPr>
          <a:ln/>
        </p:spPr>
        <p:txBody>
          <a:bodyPr/>
          <a:lstStyle>
            <a:lvl1pPr>
              <a:defRPr/>
            </a:lvl1pPr>
          </a:lstStyle>
          <a:p>
            <a:pPr>
              <a:defRPr/>
            </a:pPr>
            <a:endParaRPr/>
          </a:p>
        </p:txBody>
      </p:sp>
      <p:sp>
        <p:nvSpPr>
          <p:cNvPr id="7" name="Slide Number Placeholder 3"/>
          <p:cNvSpPr txBox="1">
            <a:spLocks noGrp="1"/>
          </p:cNvSpPr>
          <p:nvPr>
            <p:ph type="sldNum" sz="quarter" idx="12"/>
          </p:nvPr>
        </p:nvSpPr>
        <p:spPr>
          <a:ln/>
        </p:spPr>
        <p:txBody>
          <a:bodyPr/>
          <a:lstStyle>
            <a:lvl1pPr>
              <a:defRPr/>
            </a:lvl1pPr>
          </a:lstStyle>
          <a:p>
            <a:pPr>
              <a:defRPr/>
            </a:pPr>
            <a:fld id="{1C259BF9-ECEE-4FDA-9181-3AD256DD566B}" type="slidenum">
              <a:rPr/>
              <a:pPr>
                <a:defRPr/>
              </a:pPr>
              <a:t>‹#›</a:t>
            </a:fld>
            <a:endParaRPr/>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1"/>
          <p:cNvSpPr txBox="1">
            <a:spLocks noGrp="1"/>
          </p:cNvSpPr>
          <p:nvPr>
            <p:ph type="dt" sz="half" idx="10"/>
          </p:nvPr>
        </p:nvSpPr>
        <p:spPr>
          <a:ln/>
        </p:spPr>
        <p:txBody>
          <a:bodyPr/>
          <a:lstStyle>
            <a:lvl1pPr>
              <a:defRPr/>
            </a:lvl1pPr>
          </a:lstStyle>
          <a:p>
            <a:pPr>
              <a:defRPr/>
            </a:pPr>
            <a:fld id="{7DFEF6E7-65AA-451F-A0EC-77391B34B661}" type="datetime1">
              <a:rPr lang="en-US"/>
              <a:pPr>
                <a:defRPr/>
              </a:pPr>
              <a:t>11/13/2017</a:t>
            </a:fld>
            <a:endParaRPr/>
          </a:p>
        </p:txBody>
      </p:sp>
      <p:sp>
        <p:nvSpPr>
          <p:cNvPr id="8" name="Footer Placeholder 2"/>
          <p:cNvSpPr txBox="1">
            <a:spLocks noGrp="1"/>
          </p:cNvSpPr>
          <p:nvPr>
            <p:ph type="ftr" sz="quarter" idx="11"/>
          </p:nvPr>
        </p:nvSpPr>
        <p:spPr>
          <a:ln/>
        </p:spPr>
        <p:txBody>
          <a:bodyPr/>
          <a:lstStyle>
            <a:lvl1pPr>
              <a:defRPr/>
            </a:lvl1pPr>
          </a:lstStyle>
          <a:p>
            <a:pPr>
              <a:defRPr/>
            </a:pPr>
            <a:endParaRPr/>
          </a:p>
        </p:txBody>
      </p:sp>
      <p:sp>
        <p:nvSpPr>
          <p:cNvPr id="9" name="Slide Number Placeholder 3"/>
          <p:cNvSpPr txBox="1">
            <a:spLocks noGrp="1"/>
          </p:cNvSpPr>
          <p:nvPr>
            <p:ph type="sldNum" sz="quarter" idx="12"/>
          </p:nvPr>
        </p:nvSpPr>
        <p:spPr>
          <a:ln/>
        </p:spPr>
        <p:txBody>
          <a:bodyPr/>
          <a:lstStyle>
            <a:lvl1pPr>
              <a:defRPr/>
            </a:lvl1pPr>
          </a:lstStyle>
          <a:p>
            <a:pPr>
              <a:defRPr/>
            </a:pPr>
            <a:fld id="{241057F1-317C-4DA8-8519-447CC904D185}" type="slidenum">
              <a:rPr/>
              <a:pPr>
                <a:defRPr/>
              </a:pPr>
              <a:t>‹#›</a:t>
            </a:fld>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1"/>
          <p:cNvSpPr txBox="1">
            <a:spLocks noGrp="1"/>
          </p:cNvSpPr>
          <p:nvPr>
            <p:ph type="dt" sz="half" idx="10"/>
          </p:nvPr>
        </p:nvSpPr>
        <p:spPr>
          <a:ln/>
        </p:spPr>
        <p:txBody>
          <a:bodyPr/>
          <a:lstStyle>
            <a:lvl1pPr>
              <a:defRPr/>
            </a:lvl1pPr>
          </a:lstStyle>
          <a:p>
            <a:pPr>
              <a:defRPr/>
            </a:pPr>
            <a:fld id="{21F21A13-D3FA-404C-94FC-643085D96AD9}" type="datetime1">
              <a:rPr lang="en-US"/>
              <a:pPr>
                <a:defRPr/>
              </a:pPr>
              <a:t>11/13/2017</a:t>
            </a:fld>
            <a:endParaRPr/>
          </a:p>
        </p:txBody>
      </p:sp>
      <p:sp>
        <p:nvSpPr>
          <p:cNvPr id="4" name="Footer Placeholder 2"/>
          <p:cNvSpPr txBox="1">
            <a:spLocks noGrp="1"/>
          </p:cNvSpPr>
          <p:nvPr>
            <p:ph type="ftr" sz="quarter" idx="11"/>
          </p:nvPr>
        </p:nvSpPr>
        <p:spPr>
          <a:ln/>
        </p:spPr>
        <p:txBody>
          <a:bodyPr/>
          <a:lstStyle>
            <a:lvl1pPr>
              <a:defRPr/>
            </a:lvl1pPr>
          </a:lstStyle>
          <a:p>
            <a:pPr>
              <a:defRPr/>
            </a:pPr>
            <a:endParaRPr/>
          </a:p>
        </p:txBody>
      </p:sp>
      <p:sp>
        <p:nvSpPr>
          <p:cNvPr id="5" name="Slide Number Placeholder 3"/>
          <p:cNvSpPr txBox="1">
            <a:spLocks noGrp="1"/>
          </p:cNvSpPr>
          <p:nvPr>
            <p:ph type="sldNum" sz="quarter" idx="12"/>
          </p:nvPr>
        </p:nvSpPr>
        <p:spPr>
          <a:ln/>
        </p:spPr>
        <p:txBody>
          <a:bodyPr/>
          <a:lstStyle>
            <a:lvl1pPr>
              <a:defRPr/>
            </a:lvl1pPr>
          </a:lstStyle>
          <a:p>
            <a:pPr>
              <a:defRPr/>
            </a:pPr>
            <a:fld id="{5AF80617-453F-4936-8C75-E0A57A5C913E}" type="slidenum">
              <a:rPr/>
              <a:pPr>
                <a:defRPr/>
              </a:pPr>
              <a:t>‹#›</a:t>
            </a:fld>
            <a:endParaRPr/>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10"/>
          </p:nvPr>
        </p:nvSpPr>
        <p:spPr>
          <a:ln/>
        </p:spPr>
        <p:txBody>
          <a:bodyPr/>
          <a:lstStyle>
            <a:lvl1pPr>
              <a:defRPr/>
            </a:lvl1pPr>
          </a:lstStyle>
          <a:p>
            <a:pPr>
              <a:defRPr/>
            </a:pPr>
            <a:fld id="{AA2C3107-AAF6-41D4-9695-3A51EFBAFC42}" type="datetime1">
              <a:rPr lang="en-US"/>
              <a:pPr>
                <a:defRPr/>
              </a:pPr>
              <a:t>11/13/2017</a:t>
            </a:fld>
            <a:endParaRPr/>
          </a:p>
        </p:txBody>
      </p:sp>
      <p:sp>
        <p:nvSpPr>
          <p:cNvPr id="3" name="Footer Placeholder 2"/>
          <p:cNvSpPr txBox="1">
            <a:spLocks noGrp="1"/>
          </p:cNvSpPr>
          <p:nvPr>
            <p:ph type="ftr" sz="quarter" idx="11"/>
          </p:nvPr>
        </p:nvSpPr>
        <p:spPr>
          <a:ln/>
        </p:spPr>
        <p:txBody>
          <a:bodyPr/>
          <a:lstStyle>
            <a:lvl1pPr>
              <a:defRPr/>
            </a:lvl1pPr>
          </a:lstStyle>
          <a:p>
            <a:pPr>
              <a:defRPr/>
            </a:pPr>
            <a:endParaRPr/>
          </a:p>
        </p:txBody>
      </p:sp>
      <p:sp>
        <p:nvSpPr>
          <p:cNvPr id="4" name="Slide Number Placeholder 3"/>
          <p:cNvSpPr txBox="1">
            <a:spLocks noGrp="1"/>
          </p:cNvSpPr>
          <p:nvPr>
            <p:ph type="sldNum" sz="quarter" idx="12"/>
          </p:nvPr>
        </p:nvSpPr>
        <p:spPr>
          <a:ln/>
        </p:spPr>
        <p:txBody>
          <a:bodyPr/>
          <a:lstStyle>
            <a:lvl1pPr>
              <a:defRPr/>
            </a:lvl1pPr>
          </a:lstStyle>
          <a:p>
            <a:pPr>
              <a:defRPr/>
            </a:pPr>
            <a:fld id="{5A46CD95-18AC-430A-AE39-065839303523}" type="slidenum">
              <a:rPr/>
              <a:pPr>
                <a:defRPr/>
              </a:pPr>
              <a:t>‹#›</a:t>
            </a:fld>
            <a:endParaRPr/>
          </a:p>
        </p:txBody>
      </p:sp>
    </p:spTree>
  </p:cSld>
  <p:clrMapOvr>
    <a:masterClrMapping/>
  </p:clrMapOvr>
  <p:transition spd="slow"/>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txBox="1">
            <a:spLocks noGrp="1"/>
          </p:cNvSpPr>
          <p:nvPr>
            <p:ph type="dt" sz="half" idx="10"/>
          </p:nvPr>
        </p:nvSpPr>
        <p:spPr>
          <a:ln/>
        </p:spPr>
        <p:txBody>
          <a:bodyPr/>
          <a:lstStyle>
            <a:lvl1pPr>
              <a:defRPr/>
            </a:lvl1pPr>
          </a:lstStyle>
          <a:p>
            <a:pPr>
              <a:defRPr/>
            </a:pPr>
            <a:fld id="{675DDDD2-9492-4B57-B39A-A9744FC1169C}" type="datetime1">
              <a:rPr lang="en-US"/>
              <a:pPr>
                <a:defRPr/>
              </a:pPr>
              <a:t>11/13/2017</a:t>
            </a:fld>
            <a:endParaRPr/>
          </a:p>
        </p:txBody>
      </p:sp>
      <p:sp>
        <p:nvSpPr>
          <p:cNvPr id="5" name="Footer Placeholder 4"/>
          <p:cNvSpPr txBox="1">
            <a:spLocks noGrp="1"/>
          </p:cNvSpPr>
          <p:nvPr>
            <p:ph type="ftr" sz="quarter" idx="11"/>
          </p:nvPr>
        </p:nvSpPr>
        <p:spPr>
          <a:ln/>
        </p:spPr>
        <p:txBody>
          <a:bodyPr/>
          <a:lstStyle>
            <a:lvl1pPr>
              <a:defRPr/>
            </a:lvl1pPr>
          </a:lstStyle>
          <a:p>
            <a:pPr>
              <a:defRPr/>
            </a:pPr>
            <a:endParaRPr/>
          </a:p>
        </p:txBody>
      </p:sp>
      <p:sp>
        <p:nvSpPr>
          <p:cNvPr id="6" name="Slide Number Placeholder 5"/>
          <p:cNvSpPr txBox="1">
            <a:spLocks noGrp="1"/>
          </p:cNvSpPr>
          <p:nvPr>
            <p:ph type="sldNum" sz="quarter" idx="12"/>
          </p:nvPr>
        </p:nvSpPr>
        <p:spPr>
          <a:ln/>
        </p:spPr>
        <p:txBody>
          <a:bodyPr/>
          <a:lstStyle>
            <a:lvl1pPr>
              <a:defRPr/>
            </a:lvl1pPr>
          </a:lstStyle>
          <a:p>
            <a:pPr>
              <a:defRPr/>
            </a:pPr>
            <a:fld id="{B2DDB58D-B464-413D-9DF5-882B79C907DF}" type="slidenum">
              <a:rPr/>
              <a:pPr>
                <a:defRPr/>
              </a:pPr>
              <a:t>‹#›</a:t>
            </a:fld>
            <a:endParaRP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txBox="1">
            <a:spLocks noGrp="1"/>
          </p:cNvSpPr>
          <p:nvPr>
            <p:ph type="dt" sz="half" idx="10"/>
          </p:nvPr>
        </p:nvSpPr>
        <p:spPr>
          <a:ln/>
        </p:spPr>
        <p:txBody>
          <a:bodyPr/>
          <a:lstStyle>
            <a:lvl1pPr>
              <a:defRPr/>
            </a:lvl1pPr>
          </a:lstStyle>
          <a:p>
            <a:pPr>
              <a:defRPr/>
            </a:pPr>
            <a:fld id="{CFFD4206-412E-4E0D-A286-1E40FB176189}" type="datetime1">
              <a:rPr lang="en-US"/>
              <a:pPr>
                <a:defRPr/>
              </a:pPr>
              <a:t>11/13/2017</a:t>
            </a:fld>
            <a:endParaRPr/>
          </a:p>
        </p:txBody>
      </p:sp>
      <p:sp>
        <p:nvSpPr>
          <p:cNvPr id="6" name="Footer Placeholder 2"/>
          <p:cNvSpPr txBox="1">
            <a:spLocks noGrp="1"/>
          </p:cNvSpPr>
          <p:nvPr>
            <p:ph type="ftr" sz="quarter" idx="11"/>
          </p:nvPr>
        </p:nvSpPr>
        <p:spPr>
          <a:ln/>
        </p:spPr>
        <p:txBody>
          <a:bodyPr/>
          <a:lstStyle>
            <a:lvl1pPr>
              <a:defRPr/>
            </a:lvl1pPr>
          </a:lstStyle>
          <a:p>
            <a:pPr>
              <a:defRPr/>
            </a:pPr>
            <a:endParaRPr/>
          </a:p>
        </p:txBody>
      </p:sp>
      <p:sp>
        <p:nvSpPr>
          <p:cNvPr id="7" name="Slide Number Placeholder 3"/>
          <p:cNvSpPr txBox="1">
            <a:spLocks noGrp="1"/>
          </p:cNvSpPr>
          <p:nvPr>
            <p:ph type="sldNum" sz="quarter" idx="12"/>
          </p:nvPr>
        </p:nvSpPr>
        <p:spPr>
          <a:ln/>
        </p:spPr>
        <p:txBody>
          <a:bodyPr/>
          <a:lstStyle>
            <a:lvl1pPr>
              <a:defRPr/>
            </a:lvl1pPr>
          </a:lstStyle>
          <a:p>
            <a:pPr>
              <a:defRPr/>
            </a:pPr>
            <a:fld id="{9CB02815-8C45-496E-ABDC-7642B628F8AF}" type="slidenum">
              <a:rPr/>
              <a:pPr>
                <a:defRPr/>
              </a:pPr>
              <a:t>‹#›</a:t>
            </a:fld>
            <a:endParaRPr/>
          </a:p>
        </p:txBody>
      </p:sp>
    </p:spTree>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txBox="1">
            <a:spLocks noGrp="1"/>
          </p:cNvSpPr>
          <p:nvPr>
            <p:ph type="dt" sz="half" idx="10"/>
          </p:nvPr>
        </p:nvSpPr>
        <p:spPr>
          <a:ln/>
        </p:spPr>
        <p:txBody>
          <a:bodyPr/>
          <a:lstStyle>
            <a:lvl1pPr>
              <a:defRPr/>
            </a:lvl1pPr>
          </a:lstStyle>
          <a:p>
            <a:pPr>
              <a:defRPr/>
            </a:pPr>
            <a:fld id="{D429F71B-BEF2-4E91-A2DB-150917C1DE12}" type="datetime1">
              <a:rPr lang="en-US"/>
              <a:pPr>
                <a:defRPr/>
              </a:pPr>
              <a:t>11/13/2017</a:t>
            </a:fld>
            <a:endParaRPr/>
          </a:p>
        </p:txBody>
      </p:sp>
      <p:sp>
        <p:nvSpPr>
          <p:cNvPr id="6" name="Footer Placeholder 2"/>
          <p:cNvSpPr txBox="1">
            <a:spLocks noGrp="1"/>
          </p:cNvSpPr>
          <p:nvPr>
            <p:ph type="ftr" sz="quarter" idx="11"/>
          </p:nvPr>
        </p:nvSpPr>
        <p:spPr>
          <a:ln/>
        </p:spPr>
        <p:txBody>
          <a:bodyPr/>
          <a:lstStyle>
            <a:lvl1pPr>
              <a:defRPr/>
            </a:lvl1pPr>
          </a:lstStyle>
          <a:p>
            <a:pPr>
              <a:defRPr/>
            </a:pPr>
            <a:endParaRPr/>
          </a:p>
        </p:txBody>
      </p:sp>
      <p:sp>
        <p:nvSpPr>
          <p:cNvPr id="7" name="Slide Number Placeholder 3"/>
          <p:cNvSpPr txBox="1">
            <a:spLocks noGrp="1"/>
          </p:cNvSpPr>
          <p:nvPr>
            <p:ph type="sldNum" sz="quarter" idx="12"/>
          </p:nvPr>
        </p:nvSpPr>
        <p:spPr>
          <a:ln/>
        </p:spPr>
        <p:txBody>
          <a:bodyPr/>
          <a:lstStyle>
            <a:lvl1pPr>
              <a:defRPr/>
            </a:lvl1pPr>
          </a:lstStyle>
          <a:p>
            <a:pPr>
              <a:defRPr/>
            </a:pPr>
            <a:fld id="{0BF49C41-3C87-49DE-AB2C-9E14091E4F58}" type="slidenum">
              <a:rPr/>
              <a:pPr>
                <a:defRPr/>
              </a:pPr>
              <a:t>‹#›</a:t>
            </a:fld>
            <a:endParaRPr/>
          </a:p>
        </p:txBody>
      </p:sp>
    </p:spTree>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1"/>
          <p:cNvSpPr txBox="1">
            <a:spLocks noGrp="1"/>
          </p:cNvSpPr>
          <p:nvPr>
            <p:ph type="dt" sz="half" idx="10"/>
          </p:nvPr>
        </p:nvSpPr>
        <p:spPr>
          <a:ln/>
        </p:spPr>
        <p:txBody>
          <a:bodyPr/>
          <a:lstStyle>
            <a:lvl1pPr>
              <a:defRPr/>
            </a:lvl1pPr>
          </a:lstStyle>
          <a:p>
            <a:pPr>
              <a:defRPr/>
            </a:pPr>
            <a:fld id="{5043C07B-29A0-4E8B-B352-30621C8CE0C8}" type="datetime1">
              <a:rPr lang="en-US"/>
              <a:pPr>
                <a:defRPr/>
              </a:pPr>
              <a:t>11/13/2017</a:t>
            </a:fld>
            <a:endParaRPr/>
          </a:p>
        </p:txBody>
      </p:sp>
      <p:sp>
        <p:nvSpPr>
          <p:cNvPr id="5" name="Footer Placeholder 2"/>
          <p:cNvSpPr txBox="1">
            <a:spLocks noGrp="1"/>
          </p:cNvSpPr>
          <p:nvPr>
            <p:ph type="ftr" sz="quarter" idx="11"/>
          </p:nvPr>
        </p:nvSpPr>
        <p:spPr>
          <a:ln/>
        </p:spPr>
        <p:txBody>
          <a:bodyPr/>
          <a:lstStyle>
            <a:lvl1pPr>
              <a:defRPr/>
            </a:lvl1pPr>
          </a:lstStyle>
          <a:p>
            <a:pPr>
              <a:defRPr/>
            </a:pPr>
            <a:endParaRPr/>
          </a:p>
        </p:txBody>
      </p:sp>
      <p:sp>
        <p:nvSpPr>
          <p:cNvPr id="6" name="Slide Number Placeholder 3"/>
          <p:cNvSpPr txBox="1">
            <a:spLocks noGrp="1"/>
          </p:cNvSpPr>
          <p:nvPr>
            <p:ph type="sldNum" sz="quarter" idx="12"/>
          </p:nvPr>
        </p:nvSpPr>
        <p:spPr>
          <a:ln/>
        </p:spPr>
        <p:txBody>
          <a:bodyPr/>
          <a:lstStyle>
            <a:lvl1pPr>
              <a:defRPr/>
            </a:lvl1pPr>
          </a:lstStyle>
          <a:p>
            <a:pPr>
              <a:defRPr/>
            </a:pPr>
            <a:fld id="{35AF6BB7-A2F4-4438-ADAE-EB1FC7828DCE}" type="slidenum">
              <a:rPr/>
              <a:pPr>
                <a:defRPr/>
              </a:pPr>
              <a:t>‹#›</a:t>
            </a:fld>
            <a:endParaRPr/>
          </a:p>
        </p:txBody>
      </p:sp>
    </p:spTree>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7400" cy="585787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457200" y="273050"/>
            <a:ext cx="6019800" cy="5857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1"/>
          <p:cNvSpPr txBox="1">
            <a:spLocks noGrp="1"/>
          </p:cNvSpPr>
          <p:nvPr>
            <p:ph type="dt" sz="half" idx="10"/>
          </p:nvPr>
        </p:nvSpPr>
        <p:spPr>
          <a:ln/>
        </p:spPr>
        <p:txBody>
          <a:bodyPr/>
          <a:lstStyle>
            <a:lvl1pPr>
              <a:defRPr/>
            </a:lvl1pPr>
          </a:lstStyle>
          <a:p>
            <a:pPr>
              <a:defRPr/>
            </a:pPr>
            <a:fld id="{3055CEA6-0EA7-4204-91CD-A2CE66CBC781}" type="datetime1">
              <a:rPr lang="en-US"/>
              <a:pPr>
                <a:defRPr/>
              </a:pPr>
              <a:t>11/13/2017</a:t>
            </a:fld>
            <a:endParaRPr/>
          </a:p>
        </p:txBody>
      </p:sp>
      <p:sp>
        <p:nvSpPr>
          <p:cNvPr id="5" name="Footer Placeholder 2"/>
          <p:cNvSpPr txBox="1">
            <a:spLocks noGrp="1"/>
          </p:cNvSpPr>
          <p:nvPr>
            <p:ph type="ftr" sz="quarter" idx="11"/>
          </p:nvPr>
        </p:nvSpPr>
        <p:spPr>
          <a:ln/>
        </p:spPr>
        <p:txBody>
          <a:bodyPr/>
          <a:lstStyle>
            <a:lvl1pPr>
              <a:defRPr/>
            </a:lvl1pPr>
          </a:lstStyle>
          <a:p>
            <a:pPr>
              <a:defRPr/>
            </a:pPr>
            <a:endParaRPr/>
          </a:p>
        </p:txBody>
      </p:sp>
      <p:sp>
        <p:nvSpPr>
          <p:cNvPr id="6" name="Slide Number Placeholder 3"/>
          <p:cNvSpPr txBox="1">
            <a:spLocks noGrp="1"/>
          </p:cNvSpPr>
          <p:nvPr>
            <p:ph type="sldNum" sz="quarter" idx="12"/>
          </p:nvPr>
        </p:nvSpPr>
        <p:spPr>
          <a:ln/>
        </p:spPr>
        <p:txBody>
          <a:bodyPr/>
          <a:lstStyle>
            <a:lvl1pPr>
              <a:defRPr/>
            </a:lvl1pPr>
          </a:lstStyle>
          <a:p>
            <a:pPr>
              <a:defRPr/>
            </a:pPr>
            <a:fld id="{B79F13E3-BDF5-4587-B13D-7BC01B0D4EB7}" type="slidenum">
              <a:rPr/>
              <a:pPr>
                <a:defRPr/>
              </a:pPr>
              <a:t>‹#›</a:t>
            </a:fld>
            <a:endParaRP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3"/>
          <p:cNvSpPr txBox="1">
            <a:spLocks noGrp="1"/>
          </p:cNvSpPr>
          <p:nvPr>
            <p:ph type="dt" sz="half" idx="10"/>
          </p:nvPr>
        </p:nvSpPr>
        <p:spPr>
          <a:ln/>
        </p:spPr>
        <p:txBody>
          <a:bodyPr/>
          <a:lstStyle>
            <a:lvl1pPr>
              <a:defRPr/>
            </a:lvl1pPr>
          </a:lstStyle>
          <a:p>
            <a:pPr>
              <a:defRPr/>
            </a:pPr>
            <a:fld id="{C60B89CC-A336-4D4D-9F5E-A0EEE4A12F9F}"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DDFA2E1A-CD38-4940-8CC9-C78B712B6A54}" type="slidenum">
              <a:rPr/>
              <a:pPr>
                <a:defRPr/>
              </a:pPr>
              <a:t>‹#›</a:t>
            </a:fld>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3"/>
          <p:cNvSpPr txBox="1">
            <a:spLocks noGrp="1"/>
          </p:cNvSpPr>
          <p:nvPr>
            <p:ph type="dt" sz="half" idx="10"/>
          </p:nvPr>
        </p:nvSpPr>
        <p:spPr>
          <a:ln/>
        </p:spPr>
        <p:txBody>
          <a:bodyPr/>
          <a:lstStyle>
            <a:lvl1pPr>
              <a:defRPr/>
            </a:lvl1pPr>
          </a:lstStyle>
          <a:p>
            <a:pPr>
              <a:defRPr/>
            </a:pPr>
            <a:fld id="{6FEFF8C2-CC8E-45A7-9057-6B639018E26D}" type="datetime1">
              <a:rPr lang="en-US"/>
              <a:pPr>
                <a:defRPr/>
              </a:pPr>
              <a:t>11/13/2017</a:t>
            </a:fld>
            <a:endParaRPr/>
          </a:p>
        </p:txBody>
      </p:sp>
      <p:sp>
        <p:nvSpPr>
          <p:cNvPr id="8" name="Footer Placeholder 4"/>
          <p:cNvSpPr txBox="1">
            <a:spLocks noGrp="1"/>
          </p:cNvSpPr>
          <p:nvPr>
            <p:ph type="ftr" sz="quarter" idx="11"/>
          </p:nvPr>
        </p:nvSpPr>
        <p:spPr>
          <a:ln/>
        </p:spPr>
        <p:txBody>
          <a:bodyPr/>
          <a:lstStyle>
            <a:lvl1pPr>
              <a:defRPr/>
            </a:lvl1pPr>
          </a:lstStyle>
          <a:p>
            <a:pPr>
              <a:defRPr/>
            </a:pPr>
            <a:endParaRPr/>
          </a:p>
        </p:txBody>
      </p:sp>
      <p:sp>
        <p:nvSpPr>
          <p:cNvPr id="9" name="Slide Number Placeholder 5"/>
          <p:cNvSpPr txBox="1">
            <a:spLocks noGrp="1"/>
          </p:cNvSpPr>
          <p:nvPr>
            <p:ph type="sldNum" sz="quarter" idx="12"/>
          </p:nvPr>
        </p:nvSpPr>
        <p:spPr>
          <a:ln/>
        </p:spPr>
        <p:txBody>
          <a:bodyPr/>
          <a:lstStyle>
            <a:lvl1pPr>
              <a:defRPr/>
            </a:lvl1pPr>
          </a:lstStyle>
          <a:p>
            <a:pPr>
              <a:defRPr/>
            </a:pPr>
            <a:fld id="{88EC4A75-283F-4155-8237-E4C99C67FBF9}" type="slidenum">
              <a:rPr/>
              <a:pPr>
                <a:defRPr/>
              </a:pPr>
              <a:t>‹#›</a:t>
            </a:fld>
            <a:endParaRP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3"/>
          <p:cNvSpPr txBox="1">
            <a:spLocks noGrp="1"/>
          </p:cNvSpPr>
          <p:nvPr>
            <p:ph type="dt" sz="half" idx="10"/>
          </p:nvPr>
        </p:nvSpPr>
        <p:spPr>
          <a:ln/>
        </p:spPr>
        <p:txBody>
          <a:bodyPr/>
          <a:lstStyle>
            <a:lvl1pPr>
              <a:defRPr/>
            </a:lvl1pPr>
          </a:lstStyle>
          <a:p>
            <a:pPr>
              <a:defRPr/>
            </a:pPr>
            <a:fld id="{81511FB1-0AE5-4C3A-8273-A007DEE9E9CB}" type="datetime1">
              <a:rPr lang="en-US"/>
              <a:pPr>
                <a:defRPr/>
              </a:pPr>
              <a:t>11/13/2017</a:t>
            </a:fld>
            <a:endParaRPr/>
          </a:p>
        </p:txBody>
      </p:sp>
      <p:sp>
        <p:nvSpPr>
          <p:cNvPr id="4" name="Footer Placeholder 4"/>
          <p:cNvSpPr txBox="1">
            <a:spLocks noGrp="1"/>
          </p:cNvSpPr>
          <p:nvPr>
            <p:ph type="ftr" sz="quarter" idx="11"/>
          </p:nvPr>
        </p:nvSpPr>
        <p:spPr>
          <a:ln/>
        </p:spPr>
        <p:txBody>
          <a:bodyPr/>
          <a:lstStyle>
            <a:lvl1pPr>
              <a:defRPr/>
            </a:lvl1pPr>
          </a:lstStyle>
          <a:p>
            <a:pPr>
              <a:defRPr/>
            </a:pPr>
            <a:endParaRPr/>
          </a:p>
        </p:txBody>
      </p:sp>
      <p:sp>
        <p:nvSpPr>
          <p:cNvPr id="5" name="Slide Number Placeholder 5"/>
          <p:cNvSpPr txBox="1">
            <a:spLocks noGrp="1"/>
          </p:cNvSpPr>
          <p:nvPr>
            <p:ph type="sldNum" sz="quarter" idx="12"/>
          </p:nvPr>
        </p:nvSpPr>
        <p:spPr>
          <a:ln/>
        </p:spPr>
        <p:txBody>
          <a:bodyPr/>
          <a:lstStyle>
            <a:lvl1pPr>
              <a:defRPr/>
            </a:lvl1pPr>
          </a:lstStyle>
          <a:p>
            <a:pPr>
              <a:defRPr/>
            </a:pPr>
            <a:fld id="{A7E1537D-BF25-4EC7-A7EA-4644786D82D0}" type="slidenum">
              <a:rPr/>
              <a:pPr>
                <a:defRPr/>
              </a:pPr>
              <a:t>‹#›</a:t>
            </a:fld>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ln/>
        </p:spPr>
        <p:txBody>
          <a:bodyPr/>
          <a:lstStyle>
            <a:lvl1pPr>
              <a:defRPr/>
            </a:lvl1pPr>
          </a:lstStyle>
          <a:p>
            <a:pPr>
              <a:defRPr/>
            </a:pPr>
            <a:fld id="{5D6FAC53-0091-4097-97F0-D48839B87653}" type="datetime1">
              <a:rPr lang="en-US"/>
              <a:pPr>
                <a:defRPr/>
              </a:pPr>
              <a:t>11/13/2017</a:t>
            </a:fld>
            <a:endParaRPr/>
          </a:p>
        </p:txBody>
      </p:sp>
      <p:sp>
        <p:nvSpPr>
          <p:cNvPr id="3" name="Footer Placeholder 4"/>
          <p:cNvSpPr txBox="1">
            <a:spLocks noGrp="1"/>
          </p:cNvSpPr>
          <p:nvPr>
            <p:ph type="ftr" sz="quarter" idx="11"/>
          </p:nvPr>
        </p:nvSpPr>
        <p:spPr>
          <a:ln/>
        </p:spPr>
        <p:txBody>
          <a:bodyPr/>
          <a:lstStyle>
            <a:lvl1pPr>
              <a:defRPr/>
            </a:lvl1pPr>
          </a:lstStyle>
          <a:p>
            <a:pPr>
              <a:defRPr/>
            </a:pPr>
            <a:endParaRPr/>
          </a:p>
        </p:txBody>
      </p:sp>
      <p:sp>
        <p:nvSpPr>
          <p:cNvPr id="4" name="Slide Number Placeholder 5"/>
          <p:cNvSpPr txBox="1">
            <a:spLocks noGrp="1"/>
          </p:cNvSpPr>
          <p:nvPr>
            <p:ph type="sldNum" sz="quarter" idx="12"/>
          </p:nvPr>
        </p:nvSpPr>
        <p:spPr>
          <a:ln/>
        </p:spPr>
        <p:txBody>
          <a:bodyPr/>
          <a:lstStyle>
            <a:lvl1pPr>
              <a:defRPr/>
            </a:lvl1pPr>
          </a:lstStyle>
          <a:p>
            <a:pPr>
              <a:defRPr/>
            </a:pPr>
            <a:fld id="{E144568F-B765-454D-B002-F3D1913B60A4}" type="slidenum">
              <a:rPr/>
              <a:pPr>
                <a:defRPr/>
              </a:pPr>
              <a:t>‹#›</a:t>
            </a:fld>
            <a:endParaRPr/>
          </a:p>
        </p:txBody>
      </p:sp>
    </p:spTree>
  </p:cSld>
  <p:clrMapOvr>
    <a:masterClrMapping/>
  </p:clrMapOvr>
  <p:transition spd="slow"/>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94415ED5-140D-4BD4-A562-FEAAA2C137F0}"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9A99D313-1FF5-4FDE-806F-698FC73814BC}" type="slidenum">
              <a:rPr/>
              <a:pPr>
                <a:defRPr/>
              </a:pPr>
              <a:t>‹#›</a:t>
            </a:fld>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txBox="1">
            <a:spLocks noGrp="1"/>
          </p:cNvSpPr>
          <p:nvPr>
            <p:ph type="dt" sz="half" idx="10"/>
          </p:nvPr>
        </p:nvSpPr>
        <p:spPr>
          <a:ln/>
        </p:spPr>
        <p:txBody>
          <a:bodyPr/>
          <a:lstStyle>
            <a:lvl1pPr>
              <a:defRPr/>
            </a:lvl1pPr>
          </a:lstStyle>
          <a:p>
            <a:pPr>
              <a:defRPr/>
            </a:pPr>
            <a:fld id="{DC64F6C6-28F5-4E19-A5FC-58C170C367D7}" type="datetime1">
              <a:rPr lang="en-US"/>
              <a:pPr>
                <a:defRPr/>
              </a:pPr>
              <a:t>11/13/2017</a:t>
            </a:fld>
            <a:endParaRPr/>
          </a:p>
        </p:txBody>
      </p:sp>
      <p:sp>
        <p:nvSpPr>
          <p:cNvPr id="6" name="Footer Placeholder 4"/>
          <p:cNvSpPr txBox="1">
            <a:spLocks noGrp="1"/>
          </p:cNvSpPr>
          <p:nvPr>
            <p:ph type="ftr" sz="quarter" idx="11"/>
          </p:nvPr>
        </p:nvSpPr>
        <p:spPr>
          <a:ln/>
        </p:spPr>
        <p:txBody>
          <a:bodyPr/>
          <a:lstStyle>
            <a:lvl1pPr>
              <a:defRPr/>
            </a:lvl1pPr>
          </a:lstStyle>
          <a:p>
            <a:pPr>
              <a:defRPr/>
            </a:pPr>
            <a:endParaRPr/>
          </a:p>
        </p:txBody>
      </p:sp>
      <p:sp>
        <p:nvSpPr>
          <p:cNvPr id="7" name="Slide Number Placeholder 5"/>
          <p:cNvSpPr txBox="1">
            <a:spLocks noGrp="1"/>
          </p:cNvSpPr>
          <p:nvPr>
            <p:ph type="sldNum" sz="quarter" idx="12"/>
          </p:nvPr>
        </p:nvSpPr>
        <p:spPr>
          <a:ln/>
        </p:spPr>
        <p:txBody>
          <a:bodyPr/>
          <a:lstStyle>
            <a:lvl1pPr>
              <a:defRPr/>
            </a:lvl1pPr>
          </a:lstStyle>
          <a:p>
            <a:pPr>
              <a:defRPr/>
            </a:pPr>
            <a:fld id="{328BB0B6-D32F-4C39-9A00-F302152CC04D}" type="slidenum">
              <a:rPr/>
              <a:pPr>
                <a:defRPr/>
              </a:pPr>
              <a:t>‹#›</a:t>
            </a:fld>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1"/>
          <p:cNvSpPr txBox="1">
            <a:spLocks noGrp="1"/>
          </p:cNvSpPr>
          <p:nvPr>
            <p:ph type="title"/>
          </p:nvPr>
        </p:nvSpPr>
        <p:spPr bwMode="auto">
          <a:xfrm>
            <a:off x="685800" y="2130425"/>
            <a:ext cx="7772400" cy="1470025"/>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nb-NO" smtClean="0"/>
              <a:t>Click to edit the title text formatClick to edit Master title style</a:t>
            </a:r>
          </a:p>
        </p:txBody>
      </p:sp>
      <p:sp>
        <p:nvSpPr>
          <p:cNvPr id="4" name="Date Placeholder 3"/>
          <p:cNvSpPr txBox="1">
            <a:spLocks noGrp="1"/>
          </p:cNvSpPr>
          <p:nvPr>
            <p:ph type="dt" sz="half" idx="2"/>
          </p:nvPr>
        </p:nvSpPr>
        <p:spPr>
          <a:xfrm>
            <a:off x="457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FFFFFF"/>
                </a:solidFill>
                <a:latin typeface="Calibri" pitchFamily="18"/>
                <a:ea typeface="Lucida Sans Unicode" pitchFamily="2"/>
                <a:cs typeface="Tahoma" pitchFamily="2"/>
              </a:defRPr>
            </a:lvl1pPr>
          </a:lstStyle>
          <a:p>
            <a:pPr>
              <a:defRPr/>
            </a:pPr>
            <a:fld id="{CC6FBB6D-5FAB-468A-87E6-67B8B0D5C975}" type="datetime1">
              <a:rPr lang="en-US"/>
              <a:pPr>
                <a:defRPr/>
              </a:pPr>
              <a:t>11/13/2017</a:t>
            </a:fld>
            <a:endParaRPr/>
          </a:p>
        </p:txBody>
      </p:sp>
      <p:sp>
        <p:nvSpPr>
          <p:cNvPr id="5" name="Footer Placeholder 4"/>
          <p:cNvSpPr txBox="1">
            <a:spLocks noGrp="1"/>
          </p:cNvSpPr>
          <p:nvPr>
            <p:ph type="ftr" sz="quarter" idx="3"/>
          </p:nvPr>
        </p:nvSpPr>
        <p:spPr>
          <a:xfrm>
            <a:off x="3124200" y="6356350"/>
            <a:ext cx="2895600" cy="365125"/>
          </a:xfrm>
          <a:prstGeom prst="rect">
            <a:avLst/>
          </a:prstGeom>
          <a:noFill/>
          <a:ln>
            <a:noFill/>
          </a:ln>
        </p:spPr>
        <p:txBody>
          <a:bodyPr wrap="square" lIns="91440" tIns="91440" rIns="91440" bIns="45720" anchor="t"/>
          <a:lstStyle>
            <a:lvl1pPr lvl="0" rtl="0" fontAlgn="auto" hangingPunct="0">
              <a:spcBef>
                <a:spcPts val="0"/>
              </a:spcBef>
              <a:spcAft>
                <a:spcPts val="0"/>
              </a:spcAft>
              <a:buNone/>
              <a:tabLst/>
              <a:defRPr lang="nb-NO" sz="2400" kern="1200">
                <a:latin typeface="Times New Roman" pitchFamily="18"/>
                <a:ea typeface="Lucida Sans Unicode" pitchFamily="2"/>
                <a:cs typeface="Tahoma" pitchFamily="2"/>
              </a:defRPr>
            </a:lvl1pPr>
          </a:lstStyle>
          <a:p>
            <a:pPr>
              <a:defRPr/>
            </a:pPr>
            <a:endParaRPr/>
          </a:p>
        </p:txBody>
      </p:sp>
      <p:sp>
        <p:nvSpPr>
          <p:cNvPr id="6" name="Slide Number Placeholder 5"/>
          <p:cNvSpPr txBox="1">
            <a:spLocks noGrp="1"/>
          </p:cNvSpPr>
          <p:nvPr>
            <p:ph type="sldNum" sz="quarter" idx="4"/>
          </p:nvPr>
        </p:nvSpPr>
        <p:spPr>
          <a:xfrm>
            <a:off x="6553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FFFFFF"/>
                </a:solidFill>
                <a:latin typeface="Calibri" pitchFamily="18"/>
                <a:ea typeface="Lucida Sans Unicode" pitchFamily="2"/>
                <a:cs typeface="Tahoma" pitchFamily="2"/>
              </a:defRPr>
            </a:lvl1pPr>
          </a:lstStyle>
          <a:p>
            <a:pPr>
              <a:defRPr/>
            </a:pPr>
            <a:fld id="{60E955EA-CC03-4AEB-A3C5-A2CF26829816}" type="slidenum">
              <a:rPr/>
              <a:pPr>
                <a:defRPr/>
              </a:pPr>
              <a:t>‹#›</a:t>
            </a:fld>
            <a:endParaRPr/>
          </a:p>
        </p:txBody>
      </p:sp>
      <p:sp>
        <p:nvSpPr>
          <p:cNvPr id="1031" name="Text Placeholder 6"/>
          <p:cNvSpPr txBox="1">
            <a:spLocks noGrp="1"/>
          </p:cNvSpPr>
          <p:nvPr>
            <p:ph type="body" idx="1"/>
          </p:nvPr>
        </p:nvSpPr>
        <p:spPr bwMode="auto">
          <a:xfrm>
            <a:off x="457200" y="1604963"/>
            <a:ext cx="8229600" cy="4525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smtClean="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ctr" rtl="0" eaLnBrk="0" fontAlgn="base" hangingPunct="0">
        <a:spcBef>
          <a:spcPct val="0"/>
        </a:spcBef>
        <a:spcAft>
          <a:spcPct val="0"/>
        </a:spcAft>
        <a:defRPr lang="nb-NO" sz="4400" kern="1200">
          <a:solidFill>
            <a:srgbClr val="FFFFFF"/>
          </a:solidFill>
          <a:latin typeface="Calibri" pitchFamily="18"/>
          <a:ea typeface="Lucida Sans Unicode" pitchFamily="2"/>
          <a:cs typeface="Arial" pitchFamily="2"/>
        </a:defRPr>
      </a:lvl1pPr>
      <a:lvl2pPr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2pPr>
      <a:lvl3pPr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3pPr>
      <a:lvl4pPr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4pPr>
      <a:lvl5pPr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5pPr>
      <a:lvl6pPr marL="457200"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6pPr>
      <a:lvl7pPr marL="914400"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7pPr>
      <a:lvl8pPr marL="1371600"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8pPr>
      <a:lvl9pPr marL="1828800" algn="ctr" rtl="0" eaLnBrk="0" fontAlgn="base" hangingPunct="0">
        <a:spcBef>
          <a:spcPct val="0"/>
        </a:spcBef>
        <a:spcAft>
          <a:spcPct val="0"/>
        </a:spcAft>
        <a:defRPr sz="4400">
          <a:solidFill>
            <a:srgbClr val="FFFFFF"/>
          </a:solidFill>
          <a:latin typeface="Calibri" pitchFamily="34" charset="0"/>
          <a:ea typeface="Lucida Sans Unicode" pitchFamily="34" charset="0"/>
          <a:cs typeface="Arial" pitchFamily="34" charset="0"/>
        </a:defRPr>
      </a:lvl9pPr>
    </p:titleStyle>
    <p:bodyStyle>
      <a:lvl1pPr algn="l" rtl="0" eaLnBrk="0" fontAlgn="base" hangingPunct="0">
        <a:spcBef>
          <a:spcPct val="0"/>
        </a:spcBef>
        <a:spcAft>
          <a:spcPts val="1413"/>
        </a:spcAft>
        <a:defRPr lang="nb-NO" sz="2800" kern="1200">
          <a:solidFill>
            <a:srgbClr val="000000"/>
          </a:solidFill>
          <a:latin typeface="Calibri" pitchFamily="18"/>
          <a:cs typeface="Arial" pitchFamily="2"/>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6"/>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3315" name="Title 1"/>
          <p:cNvSpPr txBox="1">
            <a:spLocks noGrp="1"/>
          </p:cNvSpPr>
          <p:nvPr>
            <p:ph type="title"/>
          </p:nvPr>
        </p:nvSpPr>
        <p:spPr bwMode="auto">
          <a:xfrm>
            <a:off x="428625" y="1000125"/>
            <a:ext cx="8229600" cy="12827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spAutoFit/>
          </a:bodyPr>
          <a:lstStyle/>
          <a:p>
            <a:pPr lvl="0"/>
            <a:r>
              <a:rPr lang="nb-NO" smtClean="0"/>
              <a:t>Click to edit the title text formatClick to edit Master title style</a:t>
            </a:r>
          </a:p>
        </p:txBody>
      </p:sp>
      <p:sp>
        <p:nvSpPr>
          <p:cNvPr id="4" name="Content Placeholder 2"/>
          <p:cNvSpPr txBox="1">
            <a:spLocks noGrp="1"/>
          </p:cNvSpPr>
          <p:nvPr>
            <p:ph type="body" idx="1"/>
          </p:nvPr>
        </p:nvSpPr>
        <p:spPr>
          <a:xfrm>
            <a:off x="457200" y="2286000"/>
            <a:ext cx="8229600" cy="3840163"/>
          </a:xfrm>
          <a:prstGeom prst="rect">
            <a:avLst/>
          </a:prstGeom>
          <a:noFill/>
          <a:ln>
            <a:noFill/>
          </a:ln>
        </p:spPr>
        <p:txBody>
          <a:bodyPr wrap="square" lIns="91440" tIns="91440" rIns="91440" bIns="45720" anchor="t"/>
          <a:lstStyle>
            <a:defPPr marL="432000" lvl="0" indent="-324000" algn="l">
              <a:spcBef>
                <a:spcPts val="0"/>
              </a:spcBef>
              <a:spcAft>
                <a:spcPts val="1417"/>
              </a:spcAft>
              <a:buSzPct val="45000"/>
              <a:buFont typeface="StarSymbol"/>
              <a:buNone/>
              <a:defRPr lang="nb-NO" sz="2800" b="0" i="0" u="none" strike="noStrike" kern="1200">
                <a:ln>
                  <a:noFill/>
                </a:ln>
                <a:solidFill>
                  <a:srgbClr val="000000"/>
                </a:solidFill>
                <a:latin typeface="Calibri"/>
                <a:ea typeface="Lucida Sans Unicode" pitchFamily="2"/>
                <a:cs typeface="Arial"/>
              </a:defRPr>
            </a:defPPr>
            <a:lvl1pPr marL="432000" lvl="0" indent="-324000" algn="l">
              <a:spcBef>
                <a:spcPts val="0"/>
              </a:spcBef>
              <a:spcAft>
                <a:spcPts val="1417"/>
              </a:spcAft>
              <a:buSzPct val="45000"/>
              <a:buFont typeface="StarSymbol"/>
              <a:buChar char="●"/>
              <a:defRPr lang="nb-NO" sz="2800" b="0" i="0" u="none" strike="noStrike" kern="1200">
                <a:ln>
                  <a:noFill/>
                </a:ln>
                <a:solidFill>
                  <a:srgbClr val="000000"/>
                </a:solidFill>
                <a:latin typeface="Calibri"/>
                <a:ea typeface="Lucida Sans Unicode" pitchFamily="2"/>
                <a:cs typeface="Arial"/>
              </a:defRPr>
            </a:lvl1pPr>
            <a:lvl2pPr marL="864000" lvl="1" indent="-324000" algn="l">
              <a:spcBef>
                <a:spcPts val="0"/>
              </a:spcBef>
              <a:spcAft>
                <a:spcPts val="1134"/>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2pPr>
            <a:lvl3pPr marL="1295999" lvl="2" indent="-288000" algn="l">
              <a:spcBef>
                <a:spcPts val="0"/>
              </a:spcBef>
              <a:spcAft>
                <a:spcPts val="850"/>
              </a:spcAft>
              <a:buSzPct val="75000"/>
              <a:buFont typeface="StarSymbol"/>
              <a:buChar char="–"/>
              <a:defRPr lang="nb-NO" sz="2000" b="0" i="0" u="none" strike="noStrike" kern="1200">
                <a:ln>
                  <a:noFill/>
                </a:ln>
                <a:solidFill>
                  <a:srgbClr val="000000"/>
                </a:solidFill>
                <a:latin typeface="Calibri"/>
                <a:ea typeface="Lucida Sans Unicode" pitchFamily="2"/>
                <a:cs typeface="Arial"/>
              </a:defRPr>
            </a:lvl3pPr>
            <a:lvl4pPr marL="1728000" lvl="3" indent="-216000" algn="l">
              <a:spcBef>
                <a:spcPts val="0"/>
              </a:spcBef>
              <a:spcAft>
                <a:spcPts val="567"/>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4pPr>
            <a:lvl5pPr marL="2160000" lvl="4" indent="-216000" algn="l">
              <a:spcBef>
                <a:spcPts val="0"/>
              </a:spcBef>
              <a:spcAft>
                <a:spcPts val="283"/>
              </a:spcAft>
              <a:buSzPct val="75000"/>
              <a:buFont typeface="StarSymbol"/>
              <a:buChar char="–"/>
              <a:defRPr lang="nb-NO" sz="2000" b="0" i="0" u="none" strike="noStrike" kern="1200">
                <a:ln>
                  <a:noFill/>
                </a:ln>
                <a:solidFill>
                  <a:srgbClr val="000000"/>
                </a:solidFill>
                <a:latin typeface="Calibri"/>
                <a:ea typeface="Lucida Sans Unicode" pitchFamily="2"/>
                <a:cs typeface="Arial"/>
              </a:defRPr>
            </a:lvl5pPr>
            <a:lvl6pPr marL="2592000" lvl="5" indent="-216000" algn="l">
              <a:spcBef>
                <a:spcPts val="0"/>
              </a:spcBef>
              <a:spcAft>
                <a:spcPts val="283"/>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6pPr>
            <a:lvl7pPr marL="3024000" lvl="6" indent="-216000" algn="l">
              <a:spcBef>
                <a:spcPts val="0"/>
              </a:spcBef>
              <a:spcAft>
                <a:spcPts val="283"/>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7pPr>
            <a:lvl8pPr marL="3456000" lvl="7" indent="-216000" algn="l">
              <a:spcBef>
                <a:spcPts val="0"/>
              </a:spcBef>
              <a:spcAft>
                <a:spcPts val="283"/>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8pPr>
            <a:lvl9pPr marL="3887999" lvl="8" indent="-216000" algn="l">
              <a:spcBef>
                <a:spcPts val="0"/>
              </a:spcBef>
              <a:spcAft>
                <a:spcPts val="283"/>
              </a:spcAft>
              <a:buSzPct val="45000"/>
              <a:buFont typeface="StarSymbol"/>
              <a:buChar char="●"/>
              <a:defRPr lang="nb-NO" sz="2000" b="0" i="0" u="none" strike="noStrike" kern="1200">
                <a:ln>
                  <a:noFill/>
                </a:ln>
                <a:solidFill>
                  <a:srgbClr val="000000"/>
                </a:solidFill>
                <a:latin typeface="Calibri"/>
                <a:ea typeface="Lucida Sans Unicode" pitchFamily="2"/>
                <a:cs typeface="Arial"/>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2"/>
          </p:nvPr>
        </p:nvSpPr>
        <p:spPr>
          <a:xfrm>
            <a:off x="457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000000"/>
                </a:solidFill>
                <a:latin typeface="Calibri" pitchFamily="18"/>
                <a:ea typeface="Lucida Sans Unicode" pitchFamily="2"/>
                <a:cs typeface="Tahoma" pitchFamily="2"/>
              </a:defRPr>
            </a:lvl1pPr>
          </a:lstStyle>
          <a:p>
            <a:pPr>
              <a:defRPr/>
            </a:pPr>
            <a:fld id="{914C12B8-A7C4-4F02-95DE-A5B5D4AA63E9}" type="datetime1">
              <a:rPr lang="en-US"/>
              <a:pPr>
                <a:defRPr/>
              </a:pPr>
              <a:t>11/13/2017</a:t>
            </a:fld>
            <a:endParaRPr/>
          </a:p>
        </p:txBody>
      </p:sp>
      <p:sp>
        <p:nvSpPr>
          <p:cNvPr id="6" name="Footer Placeholder 4"/>
          <p:cNvSpPr txBox="1">
            <a:spLocks noGrp="1"/>
          </p:cNvSpPr>
          <p:nvPr>
            <p:ph type="ftr" sz="quarter" idx="3"/>
          </p:nvPr>
        </p:nvSpPr>
        <p:spPr>
          <a:xfrm>
            <a:off x="3124200" y="6356350"/>
            <a:ext cx="2895600" cy="365125"/>
          </a:xfrm>
          <a:prstGeom prst="rect">
            <a:avLst/>
          </a:prstGeom>
          <a:noFill/>
          <a:ln>
            <a:noFill/>
          </a:ln>
        </p:spPr>
        <p:txBody>
          <a:bodyPr wrap="square" lIns="91440" tIns="91440" rIns="91440" bIns="45720" anchor="t"/>
          <a:lstStyle>
            <a:lvl1pPr lvl="0" rtl="0" fontAlgn="auto" hangingPunct="0">
              <a:spcBef>
                <a:spcPts val="0"/>
              </a:spcBef>
              <a:spcAft>
                <a:spcPts val="0"/>
              </a:spcAft>
              <a:buNone/>
              <a:tabLst/>
              <a:defRPr lang="nb-NO" sz="2400" kern="1200">
                <a:latin typeface="Times New Roman" pitchFamily="18"/>
                <a:ea typeface="Lucida Sans Unicode" pitchFamily="2"/>
                <a:cs typeface="Tahoma" pitchFamily="2"/>
              </a:defRPr>
            </a:lvl1pPr>
          </a:lstStyle>
          <a:p>
            <a:pPr>
              <a:defRPr/>
            </a:pPr>
            <a:endParaRPr/>
          </a:p>
        </p:txBody>
      </p:sp>
      <p:sp>
        <p:nvSpPr>
          <p:cNvPr id="7" name="Slide Number Placeholder 5"/>
          <p:cNvSpPr txBox="1">
            <a:spLocks noGrp="1"/>
          </p:cNvSpPr>
          <p:nvPr>
            <p:ph type="sldNum" sz="quarter" idx="4"/>
          </p:nvPr>
        </p:nvSpPr>
        <p:spPr>
          <a:xfrm>
            <a:off x="6553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000000"/>
                </a:solidFill>
                <a:latin typeface="Calibri" pitchFamily="18"/>
                <a:ea typeface="Lucida Sans Unicode" pitchFamily="2"/>
                <a:cs typeface="Tahoma" pitchFamily="2"/>
              </a:defRPr>
            </a:lvl1pPr>
          </a:lstStyle>
          <a:p>
            <a:pPr>
              <a:defRPr/>
            </a:pPr>
            <a:fld id="{7E21DBD8-2113-4C20-A24F-25967E8D2A0C}"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txStyles>
    <p:titleStyle>
      <a:lvl1pPr algn="ctr" rtl="0" eaLnBrk="0" fontAlgn="base" hangingPunct="0">
        <a:spcBef>
          <a:spcPct val="0"/>
        </a:spcBef>
        <a:spcAft>
          <a:spcPct val="0"/>
        </a:spcAft>
        <a:defRPr lang="nb-NO" sz="3600" kern="1200">
          <a:solidFill>
            <a:srgbClr val="000000"/>
          </a:solidFill>
          <a:latin typeface="Calibri" pitchFamily="18"/>
          <a:ea typeface="Lucida Sans Unicode" pitchFamily="2"/>
          <a:cs typeface="Arial" pitchFamily="2"/>
        </a:defRPr>
      </a:lvl1pPr>
      <a:lvl2pPr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2pPr>
      <a:lvl3pPr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3pPr>
      <a:lvl4pPr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4pPr>
      <a:lvl5pPr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5pPr>
      <a:lvl6pPr marL="457200"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6pPr>
      <a:lvl7pPr marL="914400"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7pPr>
      <a:lvl8pPr marL="1371600"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8pPr>
      <a:lvl9pPr marL="1828800" algn="ctr" rtl="0" eaLnBrk="0" fontAlgn="base" hangingPunct="0">
        <a:spcBef>
          <a:spcPct val="0"/>
        </a:spcBef>
        <a:spcAft>
          <a:spcPct val="0"/>
        </a:spcAft>
        <a:defRPr sz="3600">
          <a:solidFill>
            <a:srgbClr val="000000"/>
          </a:solidFill>
          <a:latin typeface="Calibri" pitchFamily="34" charset="0"/>
          <a:ea typeface="Lucida Sans Unicode" pitchFamily="34" charset="0"/>
          <a:cs typeface="Arial" pitchFamily="34" charset="0"/>
        </a:defRPr>
      </a:lvl9pPr>
    </p:titleStyle>
    <p:bodyStyle>
      <a:lvl1pPr algn="l" rtl="0" eaLnBrk="0" fontAlgn="base" hangingPunct="0">
        <a:spcBef>
          <a:spcPct val="20000"/>
        </a:spcBef>
        <a:spcAft>
          <a:spcPct val="0"/>
        </a:spcAft>
        <a:buSzPct val="45000"/>
        <a:buFont typeface="StarSymbol"/>
        <a:buChar char="●"/>
        <a:defRPr lang="en-US" sz="2800">
          <a:solidFill>
            <a:srgbClr val="000000"/>
          </a:solidFill>
          <a:latin typeface="Calibri" pitchFamily="18"/>
          <a:cs typeface="" pitchFamily="2"/>
        </a:defRPr>
      </a:lvl1pPr>
      <a:lvl2pPr lvl="1" algn="l" rtl="0" eaLnBrk="0" fontAlgn="base" hangingPunct="0">
        <a:spcBef>
          <a:spcPct val="20000"/>
        </a:spcBef>
        <a:spcAft>
          <a:spcPct val="0"/>
        </a:spcAft>
        <a:buSzPct val="45000"/>
        <a:buFont typeface="StarSymbol"/>
        <a:buChar char="●"/>
        <a:defRPr lang="en-US" sz="2800">
          <a:solidFill>
            <a:srgbClr val="000000"/>
          </a:solidFill>
          <a:latin typeface="Calibri" pitchFamily="18"/>
          <a:cs typeface="" pitchFamily="2"/>
        </a:defRPr>
      </a:lvl2pPr>
      <a:lvl3pPr lvl="2" algn="l" rtl="0" eaLnBrk="0" fontAlgn="base" hangingPunct="0">
        <a:spcBef>
          <a:spcPct val="20000"/>
        </a:spcBef>
        <a:spcAft>
          <a:spcPct val="0"/>
        </a:spcAft>
        <a:buSzPct val="75000"/>
        <a:buFont typeface="StarSymbol"/>
        <a:buChar char="–"/>
        <a:defRPr lang="en-US" sz="2800">
          <a:solidFill>
            <a:srgbClr val="000000"/>
          </a:solidFill>
          <a:latin typeface="Calibri" pitchFamily="18"/>
          <a:cs typeface="" pitchFamily="2"/>
        </a:defRPr>
      </a:lvl3pPr>
      <a:lvl4pPr lvl="3" algn="l" rtl="0" eaLnBrk="0" fontAlgn="base" hangingPunct="0">
        <a:spcBef>
          <a:spcPct val="20000"/>
        </a:spcBef>
        <a:spcAft>
          <a:spcPct val="0"/>
        </a:spcAft>
        <a:buSzPct val="45000"/>
        <a:buFont typeface="StarSymbol"/>
        <a:buChar char="●"/>
        <a:defRPr lang="en-US" sz="2800">
          <a:solidFill>
            <a:srgbClr val="000000"/>
          </a:solidFill>
          <a:latin typeface="Calibri" pitchFamily="18"/>
          <a:cs typeface="" pitchFamily="2"/>
        </a:defRPr>
      </a:lvl4pPr>
      <a:lvl5pPr lvl="4" algn="l" rtl="0" eaLnBrk="0" fontAlgn="base" hangingPunct="0">
        <a:spcBef>
          <a:spcPct val="20000"/>
        </a:spcBef>
        <a:spcAft>
          <a:spcPct val="0"/>
        </a:spcAft>
        <a:buSzPct val="75000"/>
        <a:buFont typeface="StarSymbol"/>
        <a:buChar char="–"/>
        <a:defRPr lang="en-US" sz="2800">
          <a:solidFill>
            <a:srgbClr val="000000"/>
          </a:solidFill>
          <a:latin typeface="Calibri" pitchFamily="18"/>
          <a:cs typeface="" pitchFamily="2"/>
        </a:defRPr>
      </a:lvl5pPr>
      <a:lvl6pPr lvl="5" rtl="0" hangingPunct="0">
        <a:buSzPct val="45000"/>
        <a:buFont typeface="StarSymbol"/>
        <a:buChar char="●"/>
        <a:tabLst/>
        <a:defRPr lang="en-US" sz="2800" b="0" i="0" u="none" strike="noStrike">
          <a:solidFill>
            <a:srgbClr val="000000"/>
          </a:solidFill>
          <a:latin typeface="Calibri" pitchFamily="18"/>
          <a:cs typeface="" pitchFamily="2"/>
        </a:defRPr>
      </a:lvl6pPr>
      <a:lvl7pPr lvl="6" rtl="0" hangingPunct="0">
        <a:buSzPct val="45000"/>
        <a:buFont typeface="StarSymbol"/>
        <a:buChar char="●"/>
        <a:tabLst/>
        <a:defRPr lang="en-US" sz="2800" b="0" i="0" u="none" strike="noStrike">
          <a:solidFill>
            <a:srgbClr val="000000"/>
          </a:solidFill>
          <a:latin typeface="Calibri" pitchFamily="18"/>
          <a:cs typeface="" pitchFamily="2"/>
        </a:defRPr>
      </a:lvl7pPr>
      <a:lvl8pPr lvl="7" rtl="0" hangingPunct="0">
        <a:buSzPct val="45000"/>
        <a:buFont typeface="StarSymbol"/>
        <a:buChar char="●"/>
        <a:tabLst/>
        <a:defRPr lang="en-US" sz="2800" b="0" i="0" u="none" strike="noStrike">
          <a:solidFill>
            <a:srgbClr val="000000"/>
          </a:solidFill>
          <a:latin typeface="Calibri" pitchFamily="18"/>
          <a:cs typeface="" pitchFamily="2"/>
        </a:defRPr>
      </a:lvl8pPr>
      <a:lvl9pPr marL="0" marR="0" lvl="0" indent="0" algn="l" rtl="0" hangingPunct="0">
        <a:spcBef>
          <a:spcPts val="558"/>
        </a:spcBef>
        <a:spcAft>
          <a:spcPts val="0"/>
        </a:spcAft>
        <a:buSzPct val="45000"/>
        <a:buFont typeface="Arial" pitchFamily="32"/>
        <a:buChar char="•"/>
        <a:tabLst/>
        <a:defRPr lang="en-US" sz="2800" b="0" i="0" u="none" strike="noStrike">
          <a:solidFill>
            <a:srgbClr val="000000"/>
          </a:solidFill>
          <a:latin typeface="Calibri" pitchFamily="18"/>
          <a:cs typeface="" pitchFamily="2"/>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6"/>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1"/>
          <p:cNvSpPr txBox="1">
            <a:spLocks noGrp="1"/>
          </p:cNvSpPr>
          <p:nvPr>
            <p:ph type="dt" sz="half" idx="2"/>
          </p:nvPr>
        </p:nvSpPr>
        <p:spPr>
          <a:xfrm>
            <a:off x="457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000000"/>
                </a:solidFill>
                <a:latin typeface="Calibri" pitchFamily="18"/>
                <a:ea typeface="Lucida Sans Unicode" pitchFamily="2"/>
                <a:cs typeface="Tahoma" pitchFamily="2"/>
              </a:defRPr>
            </a:lvl1pPr>
          </a:lstStyle>
          <a:p>
            <a:pPr>
              <a:defRPr/>
            </a:pPr>
            <a:fld id="{779750F1-A2F7-4FDA-8BC6-6D90D1743B97}" type="datetime1">
              <a:rPr lang="en-US"/>
              <a:pPr>
                <a:defRPr/>
              </a:pPr>
              <a:t>11/13/2017</a:t>
            </a:fld>
            <a:endParaRPr/>
          </a:p>
        </p:txBody>
      </p:sp>
      <p:sp>
        <p:nvSpPr>
          <p:cNvPr id="4" name="Footer Placeholder 2"/>
          <p:cNvSpPr txBox="1">
            <a:spLocks noGrp="1"/>
          </p:cNvSpPr>
          <p:nvPr>
            <p:ph type="ftr" sz="quarter" idx="3"/>
          </p:nvPr>
        </p:nvSpPr>
        <p:spPr>
          <a:xfrm>
            <a:off x="3124200" y="6356350"/>
            <a:ext cx="2895600" cy="365125"/>
          </a:xfrm>
          <a:prstGeom prst="rect">
            <a:avLst/>
          </a:prstGeom>
          <a:noFill/>
          <a:ln>
            <a:noFill/>
          </a:ln>
        </p:spPr>
        <p:txBody>
          <a:bodyPr wrap="square" lIns="91440" tIns="91440" rIns="91440" bIns="45720" anchor="t"/>
          <a:lstStyle>
            <a:lvl1pPr lvl="0" rtl="0" fontAlgn="auto" hangingPunct="0">
              <a:spcBef>
                <a:spcPts val="0"/>
              </a:spcBef>
              <a:spcAft>
                <a:spcPts val="0"/>
              </a:spcAft>
              <a:buNone/>
              <a:tabLst/>
              <a:defRPr lang="nb-NO" sz="2400" kern="1200">
                <a:latin typeface="Times New Roman" pitchFamily="18"/>
                <a:ea typeface="Lucida Sans Unicode" pitchFamily="2"/>
                <a:cs typeface="Tahoma" pitchFamily="2"/>
              </a:defRPr>
            </a:lvl1pPr>
          </a:lstStyle>
          <a:p>
            <a:pPr>
              <a:defRPr/>
            </a:pPr>
            <a:endParaRPr/>
          </a:p>
        </p:txBody>
      </p:sp>
      <p:sp>
        <p:nvSpPr>
          <p:cNvPr id="5" name="Slide Number Placeholder 3"/>
          <p:cNvSpPr txBox="1">
            <a:spLocks noGrp="1"/>
          </p:cNvSpPr>
          <p:nvPr>
            <p:ph type="sldNum" sz="quarter" idx="4"/>
          </p:nvPr>
        </p:nvSpPr>
        <p:spPr>
          <a:xfrm>
            <a:off x="6553200" y="6356350"/>
            <a:ext cx="2133600" cy="365125"/>
          </a:xfrm>
          <a:prstGeom prst="rect">
            <a:avLst/>
          </a:prstGeom>
          <a:noFill/>
          <a:ln>
            <a:noFill/>
          </a:ln>
        </p:spPr>
        <p:txBody>
          <a:bodyPr wrap="square" lIns="91440" tIns="91440" rIns="91440" bIns="45720" anchor="t"/>
          <a:lstStyle>
            <a:lvl1pPr marL="0" marR="0" lvl="0" indent="0" algn="l" rtl="0" fontAlgn="auto" hangingPunct="1">
              <a:spcBef>
                <a:spcPts val="0"/>
              </a:spcBef>
              <a:spcAft>
                <a:spcPts val="0"/>
              </a:spcAft>
              <a:buNone/>
              <a:tabLst/>
              <a:defRPr lang="nb-NO" sz="1800" b="0" i="0" u="none" strike="noStrike" kern="1200">
                <a:solidFill>
                  <a:srgbClr val="000000"/>
                </a:solidFill>
                <a:latin typeface="Calibri" pitchFamily="18"/>
                <a:ea typeface="Lucida Sans Unicode" pitchFamily="2"/>
                <a:cs typeface="Tahoma" pitchFamily="2"/>
              </a:defRPr>
            </a:lvl1pPr>
          </a:lstStyle>
          <a:p>
            <a:pPr>
              <a:defRPr/>
            </a:pPr>
            <a:fld id="{5C0B31B3-25EB-4F9E-ADCD-329E836CE5E8}" type="slidenum">
              <a:rPr/>
              <a:pPr>
                <a:defRPr/>
              </a:pPr>
              <a:t>‹#›</a:t>
            </a:fld>
            <a:endParaRPr/>
          </a:p>
        </p:txBody>
      </p:sp>
      <p:sp>
        <p:nvSpPr>
          <p:cNvPr id="25606" name="Title Placeholder 5"/>
          <p:cNvSpPr txBox="1">
            <a:spLocks noGrp="1"/>
          </p:cNvSpPr>
          <p:nvPr>
            <p:ph type="title"/>
          </p:nvPr>
        </p:nvSpPr>
        <p:spPr bwMode="auto">
          <a:xfrm>
            <a:off x="457200" y="273050"/>
            <a:ext cx="8229600"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endParaRPr lang="nb-NO" smtClean="0"/>
          </a:p>
        </p:txBody>
      </p:sp>
      <p:sp>
        <p:nvSpPr>
          <p:cNvPr id="25607" name="Text Placeholder 6"/>
          <p:cNvSpPr txBox="1">
            <a:spLocks noGrp="1"/>
          </p:cNvSpPr>
          <p:nvPr>
            <p:ph type="body" idx="1"/>
          </p:nvPr>
        </p:nvSpPr>
        <p:spPr bwMode="auto">
          <a:xfrm>
            <a:off x="457200" y="1604963"/>
            <a:ext cx="8229600" cy="45259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smtClean="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txStyles>
    <p:titleStyle>
      <a:lvl1pPr algn="l" rtl="0" eaLnBrk="0" fontAlgn="base" hangingPunct="0">
        <a:spcBef>
          <a:spcPct val="0"/>
        </a:spcBef>
        <a:spcAft>
          <a:spcPct val="0"/>
        </a:spcAft>
        <a:defRPr lang="nb-NO" sz="4400" kern="1200">
          <a:solidFill>
            <a:srgbClr val="000000"/>
          </a:solidFill>
          <a:latin typeface="Arial" pitchFamily="18"/>
          <a:cs typeface="Arial" pitchFamily="2"/>
        </a:defRPr>
      </a:lvl1pPr>
      <a:lvl2pPr algn="l" rtl="0" eaLnBrk="0" fontAlgn="base" hangingPunct="0">
        <a:spcBef>
          <a:spcPct val="0"/>
        </a:spcBef>
        <a:spcAft>
          <a:spcPct val="0"/>
        </a:spcAft>
        <a:defRPr sz="4400">
          <a:solidFill>
            <a:srgbClr val="000000"/>
          </a:solidFill>
          <a:latin typeface="Arial" pitchFamily="34" charset="0"/>
          <a:cs typeface="Arial" pitchFamily="34" charset="0"/>
        </a:defRPr>
      </a:lvl2pPr>
      <a:lvl3pPr algn="l" rtl="0" eaLnBrk="0" fontAlgn="base" hangingPunct="0">
        <a:spcBef>
          <a:spcPct val="0"/>
        </a:spcBef>
        <a:spcAft>
          <a:spcPct val="0"/>
        </a:spcAft>
        <a:defRPr sz="4400">
          <a:solidFill>
            <a:srgbClr val="000000"/>
          </a:solidFill>
          <a:latin typeface="Arial" pitchFamily="34" charset="0"/>
          <a:cs typeface="Arial" pitchFamily="34" charset="0"/>
        </a:defRPr>
      </a:lvl3pPr>
      <a:lvl4pPr algn="l" rtl="0" eaLnBrk="0" fontAlgn="base" hangingPunct="0">
        <a:spcBef>
          <a:spcPct val="0"/>
        </a:spcBef>
        <a:spcAft>
          <a:spcPct val="0"/>
        </a:spcAft>
        <a:defRPr sz="4400">
          <a:solidFill>
            <a:srgbClr val="000000"/>
          </a:solidFill>
          <a:latin typeface="Arial" pitchFamily="34" charset="0"/>
          <a:cs typeface="Arial" pitchFamily="34" charset="0"/>
        </a:defRPr>
      </a:lvl4pPr>
      <a:lvl5pPr algn="l" rtl="0" eaLnBrk="0" fontAlgn="base" hangingPunct="0">
        <a:spcBef>
          <a:spcPct val="0"/>
        </a:spcBef>
        <a:spcAft>
          <a:spcPct val="0"/>
        </a:spcAft>
        <a:defRPr sz="4400">
          <a:solidFill>
            <a:srgbClr val="000000"/>
          </a:solidFill>
          <a:latin typeface="Arial" pitchFamily="34" charset="0"/>
          <a:cs typeface="Arial" pitchFamily="34" charset="0"/>
        </a:defRPr>
      </a:lvl5pPr>
      <a:lvl6pPr marL="457200" algn="l" rtl="0" eaLnBrk="0" fontAlgn="base" hangingPunct="0">
        <a:spcBef>
          <a:spcPct val="0"/>
        </a:spcBef>
        <a:spcAft>
          <a:spcPct val="0"/>
        </a:spcAft>
        <a:defRPr sz="4400">
          <a:solidFill>
            <a:srgbClr val="000000"/>
          </a:solidFill>
          <a:latin typeface="Arial" pitchFamily="34" charset="0"/>
          <a:cs typeface="Arial" pitchFamily="34" charset="0"/>
        </a:defRPr>
      </a:lvl6pPr>
      <a:lvl7pPr marL="914400" algn="l" rtl="0" eaLnBrk="0" fontAlgn="base" hangingPunct="0">
        <a:spcBef>
          <a:spcPct val="0"/>
        </a:spcBef>
        <a:spcAft>
          <a:spcPct val="0"/>
        </a:spcAft>
        <a:defRPr sz="4400">
          <a:solidFill>
            <a:srgbClr val="000000"/>
          </a:solidFill>
          <a:latin typeface="Arial" pitchFamily="34" charset="0"/>
          <a:cs typeface="Arial" pitchFamily="34" charset="0"/>
        </a:defRPr>
      </a:lvl7pPr>
      <a:lvl8pPr marL="1371600" algn="l" rtl="0" eaLnBrk="0" fontAlgn="base" hangingPunct="0">
        <a:spcBef>
          <a:spcPct val="0"/>
        </a:spcBef>
        <a:spcAft>
          <a:spcPct val="0"/>
        </a:spcAft>
        <a:defRPr sz="4400">
          <a:solidFill>
            <a:srgbClr val="000000"/>
          </a:solidFill>
          <a:latin typeface="Arial" pitchFamily="34" charset="0"/>
          <a:cs typeface="Arial" pitchFamily="34" charset="0"/>
        </a:defRPr>
      </a:lvl8pPr>
      <a:lvl9pPr marL="1828800" algn="l" rtl="0" eaLnBrk="0" fontAlgn="base" hangingPunct="0">
        <a:spcBef>
          <a:spcPct val="0"/>
        </a:spcBef>
        <a:spcAft>
          <a:spcPct val="0"/>
        </a:spcAft>
        <a:defRPr sz="4400">
          <a:solidFill>
            <a:srgbClr val="000000"/>
          </a:solidFill>
          <a:latin typeface="Arial" pitchFamily="34" charset="0"/>
          <a:cs typeface="Arial" pitchFamily="34" charset="0"/>
        </a:defRPr>
      </a:lvl9pPr>
    </p:titleStyle>
    <p:bodyStyle>
      <a:lvl1pPr algn="l" rtl="0" eaLnBrk="0" fontAlgn="base" hangingPunct="0">
        <a:spcBef>
          <a:spcPct val="0"/>
        </a:spcBef>
        <a:spcAft>
          <a:spcPts val="1413"/>
        </a:spcAft>
        <a:defRPr lang="nb-NO" sz="2800" kern="1200">
          <a:solidFill>
            <a:srgbClr val="000000"/>
          </a:solidFill>
          <a:latin typeface="Calibri" pitchFamily="18"/>
          <a:cs typeface="Arial" pitchFamily="2"/>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udiregelverk.no/en/documents/udi-memos-on-practices-and-procedures/" TargetMode="External"/><Relationship Id="rId2" Type="http://schemas.openxmlformats.org/officeDocument/2006/relationships/hyperlink" Target="https://lovdata.no/LTI/lov/2016-06-17-58"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rk.no/urix/_-vil-hindre-at-afghanistan-blir-et-friomrade-for-is-1.13771452" TargetMode="Externa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52225" name="Title 1"/>
          <p:cNvSpPr txBox="1">
            <a:spLocks noGrp="1"/>
          </p:cNvSpPr>
          <p:nvPr>
            <p:ph type="title" idx="4294967295"/>
          </p:nvPr>
        </p:nvSpPr>
        <p:spPr>
          <a:xfrm>
            <a:off x="755650" y="981075"/>
            <a:ext cx="7772400" cy="1468438"/>
          </a:xfrm>
        </p:spPr>
        <p:txBody>
          <a:bodyPr/>
          <a:lstStyle/>
          <a:p>
            <a:pPr eaLnBrk="1">
              <a:buSzPct val="45000"/>
            </a:pPr>
            <a:r>
              <a:rPr sz="4000" dirty="0" smtClean="0">
                <a:solidFill>
                  <a:srgbClr val="000000"/>
                </a:solidFill>
                <a:latin typeface="Calibri" pitchFamily="34" charset="0"/>
                <a:ea typeface="Lucida Sans Unicode" pitchFamily="34" charset="0"/>
                <a:cs typeface="Arial" pitchFamily="34" charset="0"/>
              </a:rPr>
              <a:t>ER </a:t>
            </a:r>
            <a:r>
              <a:rPr sz="4000" smtClean="0">
                <a:solidFill>
                  <a:srgbClr val="000000"/>
                </a:solidFill>
                <a:latin typeface="Calibri" pitchFamily="34" charset="0"/>
                <a:ea typeface="Lucida Sans Unicode" pitchFamily="34" charset="0"/>
                <a:cs typeface="Arial" pitchFamily="34" charset="0"/>
              </a:rPr>
              <a:t>KABUL </a:t>
            </a:r>
            <a:r>
              <a:rPr sz="4000" smtClean="0">
                <a:solidFill>
                  <a:srgbClr val="000000"/>
                </a:solidFill>
                <a:latin typeface="Calibri" pitchFamily="34" charset="0"/>
                <a:ea typeface="Lucida Sans Unicode" pitchFamily="34" charset="0"/>
                <a:cs typeface="Arial" pitchFamily="34" charset="0"/>
              </a:rPr>
              <a:t>TRYGT FOR RETUR? </a:t>
            </a:r>
            <a:r>
              <a:rPr sz="2800" dirty="0" smtClean="0">
                <a:solidFill>
                  <a:srgbClr val="000000"/>
                </a:solidFill>
                <a:latin typeface="Calibri" pitchFamily="34" charset="0"/>
                <a:ea typeface="Lucida Sans Unicode" pitchFamily="34" charset="0"/>
                <a:cs typeface="Arial" pitchFamily="34" charset="0"/>
              </a:rPr>
              <a:t/>
            </a:r>
            <a:br>
              <a:rPr sz="2800" dirty="0" smtClean="0">
                <a:solidFill>
                  <a:srgbClr val="000000"/>
                </a:solidFill>
                <a:latin typeface="Calibri" pitchFamily="34" charset="0"/>
                <a:ea typeface="Lucida Sans Unicode" pitchFamily="34" charset="0"/>
                <a:cs typeface="Arial" pitchFamily="34" charset="0"/>
              </a:rPr>
            </a:br>
            <a:r>
              <a:rPr sz="2800" dirty="0" smtClean="0">
                <a:solidFill>
                  <a:srgbClr val="000000"/>
                </a:solidFill>
                <a:latin typeface="Calibri" pitchFamily="34" charset="0"/>
                <a:ea typeface="Lucida Sans Unicode" pitchFamily="34" charset="0"/>
                <a:cs typeface="Arial" pitchFamily="34" charset="0"/>
              </a:rPr>
              <a:t>Torunn Wimpelmann og </a:t>
            </a:r>
            <a:r>
              <a:rPr lang="nb-NO" sz="2800" dirty="0" smtClean="0">
                <a:solidFill>
                  <a:srgbClr val="000000"/>
                </a:solidFill>
                <a:latin typeface="Calibri" pitchFamily="34" charset="0"/>
                <a:ea typeface="Lucida Sans Unicode" pitchFamily="34" charset="0"/>
                <a:cs typeface="Arial" pitchFamily="34" charset="0"/>
              </a:rPr>
              <a:t>Arne Strand</a:t>
            </a:r>
            <a:br>
              <a:rPr lang="nb-NO" sz="2800" dirty="0" smtClean="0">
                <a:solidFill>
                  <a:srgbClr val="000000"/>
                </a:solidFill>
                <a:latin typeface="Calibri" pitchFamily="34" charset="0"/>
                <a:ea typeface="Lucida Sans Unicode" pitchFamily="34" charset="0"/>
                <a:cs typeface="Arial" pitchFamily="34" charset="0"/>
              </a:rPr>
            </a:br>
            <a:r>
              <a:rPr lang="nb-NO" sz="2000" dirty="0" smtClean="0">
                <a:solidFill>
                  <a:srgbClr val="000000"/>
                </a:solidFill>
                <a:latin typeface="Calibri" pitchFamily="34" charset="0"/>
                <a:ea typeface="Lucida Sans Unicode" pitchFamily="34" charset="0"/>
                <a:cs typeface="Arial" pitchFamily="34" charset="0"/>
              </a:rPr>
              <a:t>CMI, 13.11.17</a:t>
            </a:r>
            <a:endParaRPr sz="2000" dirty="0" smtClean="0">
              <a:solidFill>
                <a:srgbClr val="000000"/>
              </a:solidFill>
              <a:latin typeface="Calibri" pitchFamily="34" charset="0"/>
              <a:ea typeface="Lucida Sans Unicode" pitchFamily="34" charset="0"/>
              <a:cs typeface="Arial" pitchFamily="34" charset="0"/>
            </a:endParaRPr>
          </a:p>
        </p:txBody>
      </p:sp>
      <p:sp>
        <p:nvSpPr>
          <p:cNvPr id="3" name="Subtitle 2"/>
          <p:cNvSpPr/>
          <p:nvPr/>
        </p:nvSpPr>
        <p:spPr>
          <a:xfrm>
            <a:off x="1371600" y="3886200"/>
            <a:ext cx="6400800" cy="4111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tIns="91440" compatLnSpc="0">
            <a:spAutoFit/>
          </a:bodyPr>
          <a:lstStyle/>
          <a:p>
            <a:pPr fontAlgn="auto">
              <a:spcBef>
                <a:spcPts val="0"/>
              </a:spcBef>
              <a:spcAft>
                <a:spcPts val="0"/>
              </a:spcAft>
              <a:defRPr/>
            </a:pPr>
            <a:r>
              <a:rPr lang="nb-NO">
                <a:solidFill>
                  <a:srgbClr val="898989"/>
                </a:solidFill>
                <a:latin typeface="Calibri" pitchFamily="18"/>
                <a:ea typeface="Lucida Sans Unicode" pitchFamily="2"/>
                <a:cs typeface="Mangal" pitchFamily="2"/>
              </a:rPr>
              <a:t> </a:t>
            </a:r>
          </a:p>
        </p:txBody>
      </p:sp>
      <p:pic>
        <p:nvPicPr>
          <p:cNvPr id="4" name="Picture 2"/>
          <p:cNvPicPr>
            <a:picLocks noChangeAspect="1"/>
          </p:cNvPicPr>
          <p:nvPr/>
        </p:nvPicPr>
        <p:blipFill>
          <a:blip r:embed="rId3" cstate="print"/>
          <a:srcRect/>
          <a:stretch>
            <a:fillRect/>
          </a:stretch>
        </p:blipFill>
        <p:spPr bwMode="auto">
          <a:xfrm>
            <a:off x="1272580" y="2529718"/>
            <a:ext cx="6499820" cy="3659771"/>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05900" cy="1533525"/>
          </a:xfrm>
          <a:prstGeom prst="rect">
            <a:avLst/>
          </a:prstGeom>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US" b="1" dirty="0" err="1" smtClean="0"/>
              <a:t>Frå</a:t>
            </a:r>
            <a:r>
              <a:rPr lang="en-US" b="1" dirty="0" smtClean="0"/>
              <a:t> </a:t>
            </a:r>
            <a:r>
              <a:rPr lang="en-US" b="1" dirty="0" err="1" smtClean="0"/>
              <a:t>halvårsrapport</a:t>
            </a:r>
            <a:r>
              <a:rPr lang="en-US" b="1" dirty="0" smtClean="0"/>
              <a:t> 2017</a:t>
            </a:r>
            <a:endParaRPr lang="en-US" b="1" dirty="0"/>
          </a:p>
          <a:p>
            <a:r>
              <a:rPr lang="en-US" dirty="0" smtClean="0"/>
              <a:t>Nineteen </a:t>
            </a:r>
            <a:r>
              <a:rPr lang="en-US" dirty="0"/>
              <a:t>per cent of the casualties occurred in the </a:t>
            </a:r>
            <a:r>
              <a:rPr lang="en-US" b="1" dirty="0"/>
              <a:t>capital, Kabul, </a:t>
            </a:r>
            <a:r>
              <a:rPr lang="en-US" dirty="0"/>
              <a:t>as a result of suicide and complex attacks.  </a:t>
            </a:r>
          </a:p>
          <a:p>
            <a:r>
              <a:rPr lang="en-US" dirty="0"/>
              <a:t>Civilian casualties increased in 15 of Afghanistan’s 34 provinces, mainly due to increased attacks by anti-government forces. </a:t>
            </a:r>
          </a:p>
          <a:p>
            <a:r>
              <a:rPr lang="en-US" dirty="0"/>
              <a:t>The highest numbers of casualties occurred in </a:t>
            </a:r>
            <a:r>
              <a:rPr lang="en-US" u="sng" dirty="0"/>
              <a:t>Kabul, Helmand, Kandahar, Nangarhar</a:t>
            </a:r>
            <a:r>
              <a:rPr lang="en-US" dirty="0"/>
              <a:t>, Uruzgan, Faryab, Herat, Laghman, Kunduz and Farah provinces.  </a:t>
            </a:r>
            <a:endParaRPr lang="en-GB" dirty="0"/>
          </a:p>
          <a:p>
            <a:endParaRPr lang="en-GB" sz="2400" dirty="0"/>
          </a:p>
        </p:txBody>
      </p:sp>
    </p:spTree>
    <p:extLst>
      <p:ext uri="{BB962C8B-B14F-4D97-AF65-F5344CB8AC3E}">
        <p14:creationId xmlns:p14="http://schemas.microsoft.com/office/powerpoint/2010/main" val="100144590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880814"/>
            <a:ext cx="7381875" cy="1181100"/>
          </a:xfrm>
          <a:prstGeom prst="rect">
            <a:avLst/>
          </a:prstGeom>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smtClean="0"/>
          </a:p>
          <a:p>
            <a:r>
              <a:rPr lang="nb-NO" sz="2000" dirty="0"/>
              <a:t>Blant landets provinser, har Kabul det høyeste antallet sivile drepte og skadde, og nasjonalt står provinsen for 20 prosent av alle registrerte sivile ofre for konfliktrelatert vold.</a:t>
            </a:r>
          </a:p>
          <a:p>
            <a:r>
              <a:rPr lang="nb-NO" sz="2000" dirty="0" smtClean="0"/>
              <a:t>Sivilbefolkningen </a:t>
            </a:r>
            <a:r>
              <a:rPr lang="nb-NO" sz="2000" dirty="0"/>
              <a:t>risikerer å være </a:t>
            </a:r>
            <a:r>
              <a:rPr lang="nb-NO" sz="2000" b="1" dirty="0"/>
              <a:t>på feil sted til feil tid</a:t>
            </a:r>
            <a:r>
              <a:rPr lang="nb-NO" sz="2000" dirty="0"/>
              <a:t>, å oppholde seg der det gjennomføres et komplekst angrep, eller der det detoneres en bombe. Sivile kan være tilfeldig forbipasserende, personer som arbeider for institusjonen som angripes, eller som befinner seg i nærheten av åstedet.</a:t>
            </a:r>
          </a:p>
          <a:p>
            <a:r>
              <a:rPr lang="nb-NO" sz="2000" dirty="0" smtClean="0"/>
              <a:t>Angrepsfrekvensen </a:t>
            </a:r>
            <a:r>
              <a:rPr lang="nb-NO" sz="2000" dirty="0"/>
              <a:t>i Kabul by er </a:t>
            </a:r>
            <a:r>
              <a:rPr lang="nb-NO" sz="2000" b="1" dirty="0"/>
              <a:t>uregelmessig og uforutsigbar. </a:t>
            </a:r>
            <a:r>
              <a:rPr lang="nb-NO" sz="2000" dirty="0"/>
              <a:t>Konfliktmønsteret følger ikke den tradisjonelle syklusen med redusert aktivitet i </a:t>
            </a:r>
            <a:r>
              <a:rPr lang="nb-NO" sz="2000" dirty="0" smtClean="0"/>
              <a:t>vintermånedene.</a:t>
            </a:r>
          </a:p>
          <a:p>
            <a:r>
              <a:rPr lang="nb-NO" sz="2000" b="1" dirty="0" smtClean="0"/>
              <a:t>Landinfo rapport september 2017</a:t>
            </a:r>
            <a:endParaRPr lang="en-GB" sz="2000" b="1" dirty="0"/>
          </a:p>
        </p:txBody>
      </p:sp>
    </p:spTree>
    <p:extLst>
      <p:ext uri="{BB962C8B-B14F-4D97-AF65-F5344CB8AC3E}">
        <p14:creationId xmlns:p14="http://schemas.microsoft.com/office/powerpoint/2010/main" val="384570563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60" y="412037"/>
            <a:ext cx="2381250" cy="981075"/>
          </a:xfrm>
          <a:prstGeom prst="rect">
            <a:avLst/>
          </a:prstGeom>
        </p:spPr>
      </p:pic>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556792"/>
            <a:ext cx="8229600" cy="4525962"/>
          </a:xfrm>
        </p:spPr>
        <p:txBody>
          <a:bodyPr/>
          <a:lstStyle/>
          <a:p>
            <a:r>
              <a:rPr lang="nn-NO" dirty="0"/>
              <a:t> </a:t>
            </a:r>
            <a:r>
              <a:rPr lang="nn-NO" b="1" dirty="0" smtClean="0"/>
              <a:t>UDI praksisnotat </a:t>
            </a:r>
            <a:r>
              <a:rPr lang="nn-NO" b="1" dirty="0"/>
              <a:t>om </a:t>
            </a:r>
            <a:r>
              <a:rPr lang="nn-NO" b="1" dirty="0" smtClean="0"/>
              <a:t>Afghanistan, kriteria </a:t>
            </a:r>
            <a:r>
              <a:rPr lang="nn-NO" b="1" dirty="0"/>
              <a:t>for om provinsar kan klassifiserast som generelt utrygge;</a:t>
            </a:r>
            <a:endParaRPr lang="nn-NO" dirty="0"/>
          </a:p>
          <a:p>
            <a:pPr marL="457200" indent="-457200">
              <a:buFont typeface="Arial" panose="020B0604020202020204" pitchFamily="34" charset="0"/>
              <a:buChar char="•"/>
            </a:pPr>
            <a:r>
              <a:rPr lang="nn-NO" sz="2400" dirty="0"/>
              <a:t>om dei stridande partane nyttar metodar og taktikk for krigføring som rammar eller er direkte retta mot sivile</a:t>
            </a:r>
          </a:p>
          <a:p>
            <a:pPr marL="457200" indent="-457200">
              <a:buFont typeface="Arial" panose="020B0604020202020204" pitchFamily="34" charset="0"/>
              <a:buChar char="•"/>
            </a:pPr>
            <a:r>
              <a:rPr lang="nn-NO" sz="2400" dirty="0"/>
              <a:t>om bruken av slike metodar og/eller taktikk er utbreidd mellom partane</a:t>
            </a:r>
          </a:p>
          <a:p>
            <a:pPr marL="457200" indent="-457200">
              <a:buFont typeface="Arial" panose="020B0604020202020204" pitchFamily="34" charset="0"/>
              <a:buChar char="•"/>
            </a:pPr>
            <a:r>
              <a:rPr lang="nn-NO" sz="2400" dirty="0"/>
              <a:t>om kamphandlingane er geografisk avgrensa eller utbreidd</a:t>
            </a:r>
          </a:p>
          <a:p>
            <a:pPr marL="457200" indent="-457200">
              <a:buFont typeface="Arial" panose="020B0604020202020204" pitchFamily="34" charset="0"/>
              <a:buChar char="•"/>
            </a:pPr>
            <a:r>
              <a:rPr lang="nn-NO" sz="2400" dirty="0"/>
              <a:t>talet på sivile drepne, sår og fordrivne som følgje av kamphandlingane</a:t>
            </a:r>
          </a:p>
          <a:p>
            <a:endParaRPr lang="en-GB" dirty="0"/>
          </a:p>
        </p:txBody>
      </p:sp>
    </p:spTree>
    <p:extLst>
      <p:ext uri="{BB962C8B-B14F-4D97-AF65-F5344CB8AC3E}">
        <p14:creationId xmlns:p14="http://schemas.microsoft.com/office/powerpoint/2010/main" val="83073254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1246495"/>
          </a:xfrm>
        </p:spPr>
        <p:txBody>
          <a:bodyPr/>
          <a:lstStyle/>
          <a:p>
            <a:r>
              <a:rPr lang="en-GB" b="1" dirty="0" err="1" smtClean="0"/>
              <a:t>Tvungen</a:t>
            </a:r>
            <a:r>
              <a:rPr lang="en-GB" b="1" dirty="0" smtClean="0"/>
              <a:t> </a:t>
            </a:r>
            <a:r>
              <a:rPr lang="en-GB" b="1" dirty="0" err="1" smtClean="0"/>
              <a:t>retur</a:t>
            </a:r>
            <a:r>
              <a:rPr lang="en-GB" b="1" dirty="0" smtClean="0"/>
              <a:t> </a:t>
            </a:r>
            <a:r>
              <a:rPr lang="en-GB" b="1" dirty="0" err="1" smtClean="0"/>
              <a:t>av</a:t>
            </a:r>
            <a:r>
              <a:rPr lang="en-GB" b="1" dirty="0" smtClean="0"/>
              <a:t> </a:t>
            </a:r>
            <a:r>
              <a:rPr lang="en-GB" b="1" dirty="0" err="1" smtClean="0"/>
              <a:t>nær</a:t>
            </a:r>
            <a:r>
              <a:rPr lang="en-GB" b="1" dirty="0" smtClean="0"/>
              <a:t> 1,5 </a:t>
            </a:r>
            <a:r>
              <a:rPr lang="en-GB" b="1" dirty="0" err="1" smtClean="0"/>
              <a:t>millionar</a:t>
            </a:r>
            <a:r>
              <a:rPr lang="en-GB" b="1" dirty="0" smtClean="0"/>
              <a:t> i 2016, og </a:t>
            </a:r>
            <a:r>
              <a:rPr lang="en-GB" b="1" dirty="0" err="1" smtClean="0"/>
              <a:t>stengde</a:t>
            </a:r>
            <a:r>
              <a:rPr lang="en-GB" b="1" dirty="0" smtClean="0"/>
              <a:t> </a:t>
            </a:r>
            <a:r>
              <a:rPr lang="en-GB" b="1" dirty="0" err="1" smtClean="0"/>
              <a:t>grenser</a:t>
            </a:r>
            <a:endParaRPr lang="en-GB" b="1" dirty="0"/>
          </a:p>
        </p:txBody>
      </p:sp>
      <p:pic>
        <p:nvPicPr>
          <p:cNvPr id="1026" name="Picture 2" descr="Daily wage labourers chatting with each other while waiting for jobs. As the number of returnees from Pakistan has increased, the chances of getting work has gone down. Some labourers told AAN that they had been waiting for weeks to get a single day’s work."/>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55576" y="2384629"/>
            <a:ext cx="283464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p:txBody>
          <a:bodyPr/>
          <a:lstStyle/>
          <a:p>
            <a:r>
              <a:rPr lang="en-GB" sz="2200" dirty="0" err="1" smtClean="0"/>
              <a:t>Regjering</a:t>
            </a:r>
            <a:r>
              <a:rPr lang="en-GB" sz="2200" dirty="0" smtClean="0"/>
              <a:t> </a:t>
            </a:r>
            <a:r>
              <a:rPr lang="en-GB" sz="2200" dirty="0" err="1" smtClean="0"/>
              <a:t>lite</a:t>
            </a:r>
            <a:r>
              <a:rPr lang="en-GB" sz="2200" dirty="0" smtClean="0"/>
              <a:t> </a:t>
            </a:r>
            <a:r>
              <a:rPr lang="en-GB" sz="2200" dirty="0" err="1" smtClean="0"/>
              <a:t>kapasitet</a:t>
            </a:r>
            <a:r>
              <a:rPr lang="en-GB" sz="2200" dirty="0" smtClean="0"/>
              <a:t> </a:t>
            </a:r>
            <a:r>
              <a:rPr lang="en-GB" sz="2200" dirty="0" err="1" smtClean="0"/>
              <a:t>til</a:t>
            </a:r>
            <a:r>
              <a:rPr lang="en-GB" sz="2200" dirty="0" smtClean="0"/>
              <a:t> å </a:t>
            </a:r>
            <a:r>
              <a:rPr lang="en-GB" sz="2200" dirty="0" err="1" smtClean="0"/>
              <a:t>støtte</a:t>
            </a:r>
            <a:r>
              <a:rPr lang="en-GB" sz="2200" dirty="0" smtClean="0"/>
              <a:t> </a:t>
            </a:r>
            <a:r>
              <a:rPr lang="en-GB" sz="2200" dirty="0" err="1" smtClean="0"/>
              <a:t>returnerte</a:t>
            </a:r>
            <a:endParaRPr lang="en-GB" sz="2200" dirty="0" smtClean="0"/>
          </a:p>
          <a:p>
            <a:r>
              <a:rPr lang="en-GB" sz="2200" dirty="0" smtClean="0"/>
              <a:t>Press </a:t>
            </a:r>
            <a:r>
              <a:rPr lang="en-GB" sz="2200" dirty="0" err="1" smtClean="0"/>
              <a:t>på</a:t>
            </a:r>
            <a:r>
              <a:rPr lang="en-GB" sz="2200" dirty="0" smtClean="0"/>
              <a:t> </a:t>
            </a:r>
            <a:r>
              <a:rPr lang="en-GB" sz="2200" dirty="0" err="1" smtClean="0"/>
              <a:t>tilgang</a:t>
            </a:r>
            <a:r>
              <a:rPr lang="en-GB" sz="2200" dirty="0" smtClean="0"/>
              <a:t> </a:t>
            </a:r>
            <a:r>
              <a:rPr lang="en-GB" sz="2200" dirty="0" err="1" smtClean="0"/>
              <a:t>til</a:t>
            </a:r>
            <a:r>
              <a:rPr lang="en-GB" sz="2200" dirty="0" smtClean="0"/>
              <a:t> land og </a:t>
            </a:r>
            <a:r>
              <a:rPr lang="en-GB" sz="2200" dirty="0" err="1" smtClean="0"/>
              <a:t>jobbar</a:t>
            </a:r>
            <a:r>
              <a:rPr lang="en-GB" sz="2200" dirty="0" smtClean="0"/>
              <a:t> i Afghanistan</a:t>
            </a:r>
          </a:p>
          <a:p>
            <a:r>
              <a:rPr lang="en-GB" sz="2200" dirty="0" smtClean="0"/>
              <a:t>Auke i land </a:t>
            </a:r>
            <a:r>
              <a:rPr lang="en-GB" sz="2200" dirty="0" err="1" smtClean="0"/>
              <a:t>konflikter</a:t>
            </a:r>
            <a:endParaRPr lang="en-GB" sz="2200" dirty="0"/>
          </a:p>
          <a:p>
            <a:r>
              <a:rPr lang="en-GB" sz="2200" dirty="0" err="1" smtClean="0"/>
              <a:t>Redusert</a:t>
            </a:r>
            <a:r>
              <a:rPr lang="en-GB" sz="2200" dirty="0" smtClean="0"/>
              <a:t> </a:t>
            </a:r>
            <a:r>
              <a:rPr lang="en-GB" sz="2200" dirty="0" err="1" smtClean="0"/>
              <a:t>inntekt</a:t>
            </a:r>
            <a:r>
              <a:rPr lang="en-GB" sz="2200" dirty="0" smtClean="0"/>
              <a:t> og “</a:t>
            </a:r>
            <a:r>
              <a:rPr lang="en-GB" sz="2200" dirty="0" err="1" smtClean="0"/>
              <a:t>remittences</a:t>
            </a:r>
            <a:r>
              <a:rPr lang="en-GB" sz="2200" dirty="0" smtClean="0"/>
              <a:t>”</a:t>
            </a:r>
            <a:r>
              <a:rPr lang="en-GB" sz="2200" dirty="0"/>
              <a:t> </a:t>
            </a:r>
            <a:r>
              <a:rPr lang="en-GB" sz="2200" dirty="0" smtClean="0"/>
              <a:t>for mange familiar</a:t>
            </a:r>
          </a:p>
          <a:p>
            <a:r>
              <a:rPr lang="en-GB" sz="2200" dirty="0" err="1" smtClean="0"/>
              <a:t>Vanskeleg</a:t>
            </a:r>
            <a:r>
              <a:rPr lang="en-GB" sz="2200" dirty="0" smtClean="0"/>
              <a:t> </a:t>
            </a:r>
            <a:r>
              <a:rPr lang="en-GB" sz="2200" dirty="0" err="1" smtClean="0"/>
              <a:t>familiegjenforening</a:t>
            </a:r>
            <a:endParaRPr lang="en-GB" sz="2200" dirty="0"/>
          </a:p>
          <a:p>
            <a:endParaRPr lang="en-GB" dirty="0"/>
          </a:p>
        </p:txBody>
      </p:sp>
      <p:pic>
        <p:nvPicPr>
          <p:cNvPr id="7" name="Picture 6"/>
          <p:cNvPicPr>
            <a:picLocks noChangeAspect="1"/>
          </p:cNvPicPr>
          <p:nvPr/>
        </p:nvPicPr>
        <p:blipFill>
          <a:blip r:embed="rId3"/>
          <a:stretch>
            <a:fillRect/>
          </a:stretch>
        </p:blipFill>
        <p:spPr>
          <a:xfrm>
            <a:off x="751449" y="4509120"/>
            <a:ext cx="2838768" cy="1972262"/>
          </a:xfrm>
          <a:prstGeom prst="rect">
            <a:avLst/>
          </a:prstGeom>
        </p:spPr>
      </p:pic>
    </p:spTree>
    <p:extLst>
      <p:ext uri="{BB962C8B-B14F-4D97-AF65-F5344CB8AC3E}">
        <p14:creationId xmlns:p14="http://schemas.microsoft.com/office/powerpoint/2010/main" val="292048523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692497"/>
          </a:xfrm>
        </p:spPr>
        <p:txBody>
          <a:bodyPr/>
          <a:lstStyle/>
          <a:p>
            <a:r>
              <a:rPr lang="en-GB" b="1" dirty="0" smtClean="0"/>
              <a:t>Joint </a:t>
            </a:r>
            <a:r>
              <a:rPr lang="en-GB" b="1" dirty="0"/>
              <a:t>Way Forward</a:t>
            </a:r>
            <a:r>
              <a:rPr lang="en-GB" dirty="0"/>
              <a:t> </a:t>
            </a:r>
            <a:r>
              <a:rPr lang="en-GB" dirty="0" err="1" smtClean="0"/>
              <a:t>retur</a:t>
            </a:r>
            <a:r>
              <a:rPr lang="en-GB" dirty="0" smtClean="0"/>
              <a:t> </a:t>
            </a:r>
            <a:r>
              <a:rPr lang="en-GB" dirty="0" err="1" smtClean="0"/>
              <a:t>avtale</a:t>
            </a:r>
            <a:r>
              <a:rPr lang="en-GB" dirty="0" smtClean="0"/>
              <a:t> med EU</a:t>
            </a:r>
            <a:endParaRPr lang="en-GB" dirty="0"/>
          </a:p>
        </p:txBody>
      </p:sp>
      <p:sp>
        <p:nvSpPr>
          <p:cNvPr id="3" name="Content Placeholder 2"/>
          <p:cNvSpPr>
            <a:spLocks noGrp="1"/>
          </p:cNvSpPr>
          <p:nvPr>
            <p:ph idx="1"/>
          </p:nvPr>
        </p:nvSpPr>
        <p:spPr/>
        <p:txBody>
          <a:bodyPr/>
          <a:lstStyle/>
          <a:p>
            <a:endParaRPr lang="en-GB"/>
          </a:p>
        </p:txBody>
      </p:sp>
      <p:pic>
        <p:nvPicPr>
          <p:cNvPr id="4" name="Picture 3" descr="https://pbs.twimg.com/media/CuESAIFWcAATFuj.jpg:large"/>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282825"/>
            <a:ext cx="4248472" cy="4305344"/>
          </a:xfrm>
          <a:prstGeom prst="rect">
            <a:avLst/>
          </a:prstGeom>
          <a:noFill/>
          <a:ln>
            <a:noFill/>
          </a:ln>
        </p:spPr>
      </p:pic>
    </p:spTree>
    <p:extLst>
      <p:ext uri="{BB962C8B-B14F-4D97-AF65-F5344CB8AC3E}">
        <p14:creationId xmlns:p14="http://schemas.microsoft.com/office/powerpoint/2010/main" val="315021144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692497"/>
          </a:xfrm>
        </p:spPr>
        <p:txBody>
          <a:bodyPr/>
          <a:lstStyle/>
          <a:p>
            <a:r>
              <a:rPr lang="en-GB" dirty="0" smtClean="0"/>
              <a:t>Andre </a:t>
            </a:r>
            <a:r>
              <a:rPr lang="en-GB" dirty="0" err="1" smtClean="0"/>
              <a:t>faktorar</a:t>
            </a:r>
            <a:endParaRPr lang="en-GB" dirty="0"/>
          </a:p>
        </p:txBody>
      </p:sp>
      <p:pic>
        <p:nvPicPr>
          <p:cNvPr id="4" name="Content Placeholder 3"/>
          <p:cNvPicPr>
            <a:picLocks noGrp="1" noChangeAspect="1"/>
          </p:cNvPicPr>
          <p:nvPr>
            <p:ph idx="1"/>
          </p:nvPr>
        </p:nvPicPr>
        <p:blipFill>
          <a:blip r:embed="rId2"/>
          <a:stretch>
            <a:fillRect/>
          </a:stretch>
        </p:blipFill>
        <p:spPr>
          <a:xfrm>
            <a:off x="899592" y="2420888"/>
            <a:ext cx="2210409" cy="2476723"/>
          </a:xfrm>
          <a:prstGeom prst="rect">
            <a:avLst/>
          </a:prstGeom>
        </p:spPr>
      </p:pic>
      <p:pic>
        <p:nvPicPr>
          <p:cNvPr id="5" name="Picture 4"/>
          <p:cNvPicPr>
            <a:picLocks noChangeAspect="1"/>
          </p:cNvPicPr>
          <p:nvPr/>
        </p:nvPicPr>
        <p:blipFill>
          <a:blip r:embed="rId3"/>
          <a:stretch>
            <a:fillRect/>
          </a:stretch>
        </p:blipFill>
        <p:spPr>
          <a:xfrm>
            <a:off x="4716016" y="4365104"/>
            <a:ext cx="3743126" cy="2240468"/>
          </a:xfrm>
          <a:prstGeom prst="rect">
            <a:avLst/>
          </a:prstGeom>
        </p:spPr>
      </p:pic>
      <p:pic>
        <p:nvPicPr>
          <p:cNvPr id="6" name="Content Placeholder 5"/>
          <p:cNvPicPr>
            <a:picLocks noChangeAspect="1"/>
          </p:cNvPicPr>
          <p:nvPr/>
        </p:nvPicPr>
        <p:blipFill>
          <a:blip r:embed="rId4"/>
          <a:stretch>
            <a:fillRect/>
          </a:stretch>
        </p:blipFill>
        <p:spPr>
          <a:xfrm>
            <a:off x="4211960" y="1916832"/>
            <a:ext cx="2597829" cy="1905075"/>
          </a:xfrm>
          <a:prstGeom prst="rect">
            <a:avLst/>
          </a:prstGeom>
          <a:noFill/>
          <a:ln>
            <a:noFill/>
          </a:ln>
        </p:spPr>
      </p:pic>
      <p:pic>
        <p:nvPicPr>
          <p:cNvPr id="7" name="Picture 6"/>
          <p:cNvPicPr>
            <a:picLocks noChangeAspect="1"/>
          </p:cNvPicPr>
          <p:nvPr/>
        </p:nvPicPr>
        <p:blipFill>
          <a:blip r:embed="rId5"/>
          <a:stretch>
            <a:fillRect/>
          </a:stretch>
        </p:blipFill>
        <p:spPr>
          <a:xfrm>
            <a:off x="6300192" y="3068960"/>
            <a:ext cx="1611556" cy="1187879"/>
          </a:xfrm>
          <a:prstGeom prst="rect">
            <a:avLst/>
          </a:prstGeom>
        </p:spPr>
      </p:pic>
      <p:pic>
        <p:nvPicPr>
          <p:cNvPr id="8" name="Picture 2" descr="afghanistan-youth-unemploy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656" y="5060537"/>
            <a:ext cx="2747800" cy="15450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4487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6" name="Picture 5"/>
          <p:cNvPicPr>
            <a:picLocks noChangeAspect="1"/>
          </p:cNvPicPr>
          <p:nvPr/>
        </p:nvPicPr>
        <p:blipFill>
          <a:blip r:embed="rId2"/>
          <a:stretch>
            <a:fillRect/>
          </a:stretch>
        </p:blipFill>
        <p:spPr>
          <a:xfrm>
            <a:off x="1115616" y="1000125"/>
            <a:ext cx="7344816" cy="5649859"/>
          </a:xfrm>
          <a:prstGeom prst="rect">
            <a:avLst/>
          </a:prstGeom>
        </p:spPr>
      </p:pic>
    </p:spTree>
    <p:extLst>
      <p:ext uri="{BB962C8B-B14F-4D97-AF65-F5344CB8AC3E}">
        <p14:creationId xmlns:p14="http://schemas.microsoft.com/office/powerpoint/2010/main" val="396981058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000125"/>
            <a:ext cx="8201025" cy="1246495"/>
          </a:xfrm>
        </p:spPr>
        <p:txBody>
          <a:bodyPr/>
          <a:lstStyle/>
          <a:p>
            <a:r>
              <a:rPr lang="nb-NO" b="1" dirty="0"/>
              <a:t>Internflukt - utlendingsloven § 28 femte </a:t>
            </a:r>
            <a:r>
              <a:rPr lang="nb-NO" b="1" dirty="0" smtClean="0"/>
              <a:t>ledd</a:t>
            </a:r>
            <a:endParaRPr lang="en-GB" dirty="0"/>
          </a:p>
        </p:txBody>
      </p:sp>
      <p:sp>
        <p:nvSpPr>
          <p:cNvPr id="5" name="Content Placeholder 4"/>
          <p:cNvSpPr>
            <a:spLocks noGrp="1"/>
          </p:cNvSpPr>
          <p:nvPr>
            <p:ph idx="1"/>
          </p:nvPr>
        </p:nvSpPr>
        <p:spPr/>
        <p:txBody>
          <a:bodyPr/>
          <a:lstStyle/>
          <a:p>
            <a:pPr marL="108000" indent="0">
              <a:buNone/>
            </a:pPr>
            <a:r>
              <a:rPr lang="nb-NO" sz="1600" b="1" dirty="0" smtClean="0"/>
              <a:t>1</a:t>
            </a:r>
            <a:r>
              <a:rPr lang="nb-NO" sz="1600" b="1" dirty="0"/>
              <a:t>. Innledning</a:t>
            </a:r>
          </a:p>
          <a:p>
            <a:r>
              <a:rPr lang="nb-NO" sz="1600" dirty="0"/>
              <a:t>Av utlendingsloven (lov 15. mai 2008 nr. 35) § 28 femte ledd følger det at utlending som kan </a:t>
            </a:r>
            <a:r>
              <a:rPr lang="nb-NO" sz="1600" b="1" dirty="0"/>
              <a:t>få effektiv beskyttelse i andre deler av hjemlandet</a:t>
            </a:r>
            <a:r>
              <a:rPr lang="nb-NO" sz="1600" dirty="0"/>
              <a:t> enn det området han eller hun har flyktet fra, </a:t>
            </a:r>
            <a:r>
              <a:rPr lang="nb-NO" sz="1600" b="1" dirty="0"/>
              <a:t>ikke har rett til anerkjennelse som flyktning (asyl</a:t>
            </a:r>
            <a:r>
              <a:rPr lang="nb-NO" sz="1600" dirty="0"/>
              <a:t>) i medhold av bestemmelsens første ledd.</a:t>
            </a:r>
          </a:p>
          <a:p>
            <a:r>
              <a:rPr lang="nb-NO" sz="1600" dirty="0"/>
              <a:t>Både utlendinger som fyller vilkårene i lovens § 28 første ledd bokstav a) og de som fyller vilkårene i første ledd bokstav b) har rett til oppholdstillatelse med flyktningstatus. Reglene i lovens § 28 femte ledd om internflukt gjelder for begge.</a:t>
            </a:r>
          </a:p>
          <a:p>
            <a:r>
              <a:rPr lang="nb-NO" sz="1600" dirty="0"/>
              <a:t>Tidligere gjaldt et vilkår om at det heller </a:t>
            </a:r>
            <a:r>
              <a:rPr lang="nb-NO" sz="1600" b="1" dirty="0"/>
              <a:t>ikke måtte være urimelig </a:t>
            </a:r>
            <a:r>
              <a:rPr lang="nb-NO" sz="1600" dirty="0"/>
              <a:t>å henvise utlendingen til effektiv beskyttelse i andre områder i hjemlandet. Vilkåret ble fjernet </a:t>
            </a:r>
            <a:r>
              <a:rPr lang="nb-NO" sz="1600" dirty="0">
                <a:hlinkClick r:id="rId2" tooltip="1. oktober 2016"/>
              </a:rPr>
              <a:t>1. oktober 2016</a:t>
            </a:r>
            <a:r>
              <a:rPr lang="nb-NO" sz="1600" dirty="0"/>
              <a:t>.</a:t>
            </a:r>
          </a:p>
          <a:p>
            <a:r>
              <a:rPr lang="nb-NO" sz="1600" dirty="0"/>
              <a:t>Denne internmeldingen gir generelle retningslinjer for UDIs praktisering av internfluktreglene etter lovendringen.</a:t>
            </a:r>
          </a:p>
          <a:p>
            <a:r>
              <a:rPr lang="nb-NO" sz="1600" dirty="0"/>
              <a:t>Praksis for ulike opprinnelsesland skal fremgå av </a:t>
            </a:r>
            <a:r>
              <a:rPr lang="nb-NO" sz="1600" dirty="0">
                <a:hlinkClick r:id="rId3" tooltip="UDIs praksisnotater"/>
              </a:rPr>
              <a:t>UDIs praksisnotater</a:t>
            </a:r>
            <a:r>
              <a:rPr lang="nb-NO" sz="1600" dirty="0"/>
              <a:t>.</a:t>
            </a:r>
          </a:p>
          <a:p>
            <a:endParaRPr lang="en-GB" dirty="0"/>
          </a:p>
        </p:txBody>
      </p:sp>
    </p:spTree>
    <p:extLst>
      <p:ext uri="{BB962C8B-B14F-4D97-AF65-F5344CB8AC3E}">
        <p14:creationId xmlns:p14="http://schemas.microsoft.com/office/powerpoint/2010/main" val="38966361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692497"/>
          </a:xfrm>
        </p:spPr>
        <p:txBody>
          <a:bodyPr/>
          <a:lstStyle/>
          <a:p>
            <a:r>
              <a:rPr lang="en-GB" dirty="0" smtClean="0"/>
              <a:t>Norge </a:t>
            </a:r>
            <a:r>
              <a:rPr lang="en-GB" dirty="0" err="1" smtClean="0"/>
              <a:t>strengast</a:t>
            </a:r>
            <a:r>
              <a:rPr lang="en-GB" dirty="0" smtClean="0"/>
              <a:t>, </a:t>
            </a:r>
            <a:r>
              <a:rPr lang="en-GB" sz="2000" dirty="0" err="1" smtClean="0"/>
              <a:t>Aftenposten</a:t>
            </a:r>
            <a:r>
              <a:rPr lang="en-GB" sz="2000" dirty="0" smtClean="0"/>
              <a:t> 10.10.2016</a:t>
            </a:r>
            <a:endParaRPr lang="en-GB" dirty="0"/>
          </a:p>
        </p:txBody>
      </p:sp>
      <p:pic>
        <p:nvPicPr>
          <p:cNvPr id="4" name="Content Placeholder 3"/>
          <p:cNvPicPr>
            <a:picLocks noGrp="1" noChangeAspect="1"/>
          </p:cNvPicPr>
          <p:nvPr>
            <p:ph idx="1"/>
          </p:nvPr>
        </p:nvPicPr>
        <p:blipFill>
          <a:blip r:embed="rId2"/>
          <a:stretch>
            <a:fillRect/>
          </a:stretch>
        </p:blipFill>
        <p:spPr>
          <a:xfrm>
            <a:off x="2015747" y="2286000"/>
            <a:ext cx="5112506" cy="3840163"/>
          </a:xfrm>
          <a:prstGeom prst="rect">
            <a:avLst/>
          </a:prstGeom>
        </p:spPr>
      </p:pic>
    </p:spTree>
    <p:extLst>
      <p:ext uri="{BB962C8B-B14F-4D97-AF65-F5344CB8AC3E}">
        <p14:creationId xmlns:p14="http://schemas.microsoft.com/office/powerpoint/2010/main" val="286952550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0218" y="1196752"/>
            <a:ext cx="8601490" cy="4846972"/>
          </a:xfrm>
          <a:prstGeom prst="rect">
            <a:avLst/>
          </a:prstGeom>
        </p:spPr>
      </p:pic>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196998733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mj-lt"/>
              </a:rPr>
              <a:t/>
            </a:r>
            <a:br>
              <a:rPr lang="en-GB" dirty="0" smtClean="0">
                <a:latin typeface="+mj-lt"/>
              </a:rPr>
            </a:br>
            <a:r>
              <a:rPr lang="en-GB" dirty="0" err="1" smtClean="0">
                <a:latin typeface="+mj-lt"/>
              </a:rPr>
              <a:t>Unge</a:t>
            </a:r>
            <a:r>
              <a:rPr lang="en-GB" dirty="0" smtClean="0">
                <a:latin typeface="+mj-lt"/>
              </a:rPr>
              <a:t> </a:t>
            </a:r>
            <a:r>
              <a:rPr lang="en-GB" dirty="0" err="1" smtClean="0">
                <a:latin typeface="+mj-lt"/>
              </a:rPr>
              <a:t>afghanarar</a:t>
            </a:r>
            <a:r>
              <a:rPr lang="en-GB" dirty="0" smtClean="0">
                <a:latin typeface="+mj-lt"/>
              </a:rPr>
              <a:t> </a:t>
            </a:r>
            <a:r>
              <a:rPr lang="en-GB" dirty="0" err="1" smtClean="0">
                <a:latin typeface="+mj-lt"/>
              </a:rPr>
              <a:t>til</a:t>
            </a:r>
            <a:r>
              <a:rPr lang="en-GB" dirty="0" smtClean="0">
                <a:latin typeface="+mj-lt"/>
              </a:rPr>
              <a:t> </a:t>
            </a:r>
            <a:r>
              <a:rPr lang="en-GB" dirty="0" err="1" smtClean="0">
                <a:latin typeface="+mj-lt"/>
              </a:rPr>
              <a:t>Noreg</a:t>
            </a:r>
            <a:endParaRPr lang="en-GB" dirty="0">
              <a:latin typeface="+mj-lt"/>
            </a:endParaRPr>
          </a:p>
        </p:txBody>
      </p:sp>
      <p:sp>
        <p:nvSpPr>
          <p:cNvPr id="3" name="Content Placeholder 2"/>
          <p:cNvSpPr>
            <a:spLocks noGrp="1"/>
          </p:cNvSpPr>
          <p:nvPr>
            <p:ph idx="1"/>
          </p:nvPr>
        </p:nvSpPr>
        <p:spPr/>
        <p:txBody>
          <a:bodyPr/>
          <a:lstStyle/>
          <a:p>
            <a:r>
              <a:rPr lang="nn-NO" sz="2400" dirty="0" smtClean="0"/>
              <a:t>Afghanarar største gruppe av asylsøkjarar til Norge under 18 år i 2015: </a:t>
            </a:r>
            <a:r>
              <a:rPr lang="nn-NO" sz="2400" b="1" dirty="0" smtClean="0"/>
              <a:t>3424</a:t>
            </a:r>
            <a:r>
              <a:rPr lang="nn-NO" sz="2400" dirty="0" smtClean="0"/>
              <a:t>, Eritrea nr 2 m 717,  og Syria 537 (av 5297).  </a:t>
            </a:r>
          </a:p>
          <a:p>
            <a:r>
              <a:rPr lang="nn-NO" sz="2400" dirty="0" smtClean="0"/>
              <a:t>I 2016 = </a:t>
            </a:r>
            <a:r>
              <a:rPr lang="nn-NO" sz="2400" b="1" dirty="0" smtClean="0"/>
              <a:t>128</a:t>
            </a:r>
            <a:endParaRPr lang="nn-NO" sz="2400" dirty="0"/>
          </a:p>
          <a:p>
            <a:endParaRPr lang="nn-NO" sz="20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3033379"/>
            <a:ext cx="4896544" cy="3264363"/>
          </a:xfrm>
          <a:prstGeom prst="rect">
            <a:avLst/>
          </a:prstGeom>
          <a:noFill/>
          <a:ln>
            <a:noFill/>
          </a:ln>
        </p:spPr>
      </p:pic>
    </p:spTree>
    <p:extLst>
      <p:ext uri="{BB962C8B-B14F-4D97-AF65-F5344CB8AC3E}">
        <p14:creationId xmlns:p14="http://schemas.microsoft.com/office/powerpoint/2010/main" val="796432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692497"/>
          </a:xfrm>
        </p:spPr>
        <p:txBody>
          <a:bodyPr/>
          <a:lstStyle/>
          <a:p>
            <a:r>
              <a:rPr lang="en-GB" dirty="0" err="1" smtClean="0"/>
              <a:t>Etnisk</a:t>
            </a:r>
            <a:r>
              <a:rPr lang="en-GB" dirty="0" smtClean="0"/>
              <a:t> </a:t>
            </a:r>
            <a:r>
              <a:rPr lang="en-GB" dirty="0" err="1" smtClean="0"/>
              <a:t>delt</a:t>
            </a:r>
            <a:r>
              <a:rPr lang="en-GB" dirty="0" smtClean="0"/>
              <a:t> Kabul, </a:t>
            </a:r>
            <a:r>
              <a:rPr lang="en-GB" dirty="0" err="1" smtClean="0"/>
              <a:t>utlendingar</a:t>
            </a:r>
            <a:r>
              <a:rPr lang="en-GB" dirty="0" smtClean="0"/>
              <a:t> </a:t>
            </a:r>
            <a:r>
              <a:rPr lang="en-GB" dirty="0"/>
              <a:t>i</a:t>
            </a:r>
            <a:r>
              <a:rPr lang="en-GB" dirty="0" smtClean="0"/>
              <a:t> Green Zone</a:t>
            </a:r>
            <a:endParaRPr lang="en-GB"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060848"/>
            <a:ext cx="6257289" cy="440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64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1000274"/>
          </a:xfrm>
        </p:spPr>
        <p:txBody>
          <a:bodyPr/>
          <a:lstStyle/>
          <a:p>
            <a:r>
              <a:rPr lang="en-GB" dirty="0" smtClean="0"/>
              <a:t>Kabul </a:t>
            </a:r>
            <a:r>
              <a:rPr lang="en-GB" dirty="0" err="1" smtClean="0"/>
              <a:t>eller</a:t>
            </a:r>
            <a:r>
              <a:rPr lang="en-GB" dirty="0" smtClean="0"/>
              <a:t> </a:t>
            </a:r>
            <a:r>
              <a:rPr lang="en-GB" dirty="0" err="1" smtClean="0"/>
              <a:t>heimeområde</a:t>
            </a:r>
            <a:r>
              <a:rPr lang="en-GB" dirty="0" smtClean="0"/>
              <a:t/>
            </a:r>
            <a:br>
              <a:rPr lang="en-GB" dirty="0" smtClean="0"/>
            </a:br>
            <a:r>
              <a:rPr lang="en-GB" sz="2000" dirty="0" smtClean="0"/>
              <a:t>kart, UK Foreign Office 2016</a:t>
            </a:r>
            <a:endParaRPr lang="en-GB" dirty="0"/>
          </a:p>
        </p:txBody>
      </p:sp>
      <p:pic>
        <p:nvPicPr>
          <p:cNvPr id="6" name="Content Placeholder 5"/>
          <p:cNvPicPr>
            <a:picLocks noGrp="1" noChangeAspect="1"/>
          </p:cNvPicPr>
          <p:nvPr>
            <p:ph sz="half" idx="1"/>
          </p:nvPr>
        </p:nvPicPr>
        <p:blipFill>
          <a:blip r:embed="rId2"/>
          <a:stretch>
            <a:fillRect/>
          </a:stretch>
        </p:blipFill>
        <p:spPr>
          <a:xfrm>
            <a:off x="457200" y="2815431"/>
            <a:ext cx="4038600" cy="2781300"/>
          </a:xfrm>
          <a:prstGeom prst="rect">
            <a:avLst/>
          </a:prstGeom>
        </p:spPr>
      </p:pic>
      <p:sp>
        <p:nvSpPr>
          <p:cNvPr id="5" name="Content Placeholder 4"/>
          <p:cNvSpPr>
            <a:spLocks noGrp="1"/>
          </p:cNvSpPr>
          <p:nvPr>
            <p:ph sz="half" idx="2"/>
          </p:nvPr>
        </p:nvSpPr>
        <p:spPr/>
        <p:txBody>
          <a:bodyPr/>
          <a:lstStyle/>
          <a:p>
            <a:pPr marL="108000" indent="0">
              <a:spcAft>
                <a:spcPts val="1200"/>
              </a:spcAft>
              <a:buNone/>
            </a:pPr>
            <a:r>
              <a:rPr lang="en-US" sz="2400" b="1" i="1" dirty="0" smtClean="0"/>
              <a:t>Should </a:t>
            </a:r>
            <a:r>
              <a:rPr lang="en-US" sz="2400" b="1" i="1" dirty="0"/>
              <a:t>I stay or should I go now</a:t>
            </a:r>
            <a:r>
              <a:rPr lang="en-US" sz="2400" b="1" i="1" dirty="0" smtClean="0"/>
              <a:t>?</a:t>
            </a:r>
          </a:p>
          <a:p>
            <a:pPr marL="108000" indent="0">
              <a:buNone/>
            </a:pPr>
            <a:r>
              <a:rPr lang="en-US" sz="2400" i="1" dirty="0"/>
              <a:t/>
            </a:r>
            <a:br>
              <a:rPr lang="en-US" sz="2400" i="1" dirty="0"/>
            </a:br>
            <a:r>
              <a:rPr lang="en-US" sz="2400" i="1" dirty="0"/>
              <a:t>If I go, there will be trouble</a:t>
            </a:r>
            <a:br>
              <a:rPr lang="en-US" sz="2400" i="1" dirty="0"/>
            </a:br>
            <a:endParaRPr lang="en-US" sz="2400" i="1" dirty="0" smtClean="0"/>
          </a:p>
          <a:p>
            <a:pPr marL="108000" indent="0">
              <a:buNone/>
            </a:pPr>
            <a:r>
              <a:rPr lang="en-US" sz="2400" i="1" dirty="0" smtClean="0"/>
              <a:t>And </a:t>
            </a:r>
            <a:r>
              <a:rPr lang="en-US" sz="2400" i="1" dirty="0"/>
              <a:t>if I stay it will be double</a:t>
            </a:r>
            <a:br>
              <a:rPr lang="en-US" sz="2400" i="1" dirty="0"/>
            </a:br>
            <a:endParaRPr lang="en-US" sz="2400" i="1" dirty="0" smtClean="0"/>
          </a:p>
          <a:p>
            <a:pPr marL="108000" indent="0">
              <a:buNone/>
            </a:pPr>
            <a:r>
              <a:rPr lang="en-US" sz="2400" i="1" dirty="0" smtClean="0"/>
              <a:t>So </a:t>
            </a:r>
            <a:r>
              <a:rPr lang="en-US" sz="2400" i="1" dirty="0"/>
              <a:t>come on and let me </a:t>
            </a:r>
            <a:r>
              <a:rPr lang="en-US" sz="2400" i="1" dirty="0" smtClean="0"/>
              <a:t>know</a:t>
            </a:r>
          </a:p>
          <a:p>
            <a:pPr marL="108000" indent="0">
              <a:buNone/>
            </a:pPr>
            <a:endParaRPr lang="en-US" sz="2000" dirty="0" smtClean="0"/>
          </a:p>
          <a:p>
            <a:pPr marL="108000" indent="0">
              <a:buNone/>
            </a:pPr>
            <a:r>
              <a:rPr lang="en-US" sz="2000" dirty="0" smtClean="0"/>
              <a:t>The Clash, 1982</a:t>
            </a:r>
            <a:endParaRPr lang="en-GB" sz="2000" dirty="0"/>
          </a:p>
        </p:txBody>
      </p:sp>
    </p:spTree>
    <p:extLst>
      <p:ext uri="{BB962C8B-B14F-4D97-AF65-F5344CB8AC3E}">
        <p14:creationId xmlns:p14="http://schemas.microsoft.com/office/powerpoint/2010/main" val="16933520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sz="2400" dirty="0" smtClean="0"/>
              <a:t>09.11.2017</a:t>
            </a:r>
            <a:endParaRPr lang="en-GB" sz="2400" dirty="0"/>
          </a:p>
        </p:txBody>
      </p:sp>
      <p:sp>
        <p:nvSpPr>
          <p:cNvPr id="3" name="Content Placeholder 2"/>
          <p:cNvSpPr>
            <a:spLocks noGrp="1"/>
          </p:cNvSpPr>
          <p:nvPr>
            <p:ph idx="1"/>
          </p:nvPr>
        </p:nvSpPr>
        <p:spPr/>
        <p:txBody>
          <a:bodyPr/>
          <a:lstStyle/>
          <a:p>
            <a:r>
              <a:rPr lang="nb-NO" sz="2400" b="1" dirty="0"/>
              <a:t>– Vi blir værende i Afghanistan så lenge vi bedømmer det som nødvendig å bli værende.</a:t>
            </a:r>
            <a:endParaRPr lang="nb-NO" sz="2400" dirty="0"/>
          </a:p>
          <a:p>
            <a:r>
              <a:rPr lang="nb-NO" sz="2400" dirty="0"/>
              <a:t>Det er budskapet fra </a:t>
            </a:r>
            <a:r>
              <a:rPr lang="nb-NO" sz="2400" dirty="0" err="1"/>
              <a:t>Natos</a:t>
            </a:r>
            <a:r>
              <a:rPr lang="nb-NO" sz="2400" dirty="0"/>
              <a:t> forsvarsministermøte i Brussel.</a:t>
            </a:r>
          </a:p>
          <a:p>
            <a:pPr>
              <a:spcAft>
                <a:spcPts val="600"/>
              </a:spcAft>
            </a:pPr>
            <a:r>
              <a:rPr lang="nb-NO" sz="2400" dirty="0"/>
              <a:t>I dag er situasjonen i Afghanistan så vanskelig at </a:t>
            </a:r>
            <a:endParaRPr lang="nb-NO" sz="2400" dirty="0" smtClean="0"/>
          </a:p>
          <a:p>
            <a:pPr>
              <a:spcAft>
                <a:spcPts val="600"/>
              </a:spcAft>
            </a:pPr>
            <a:r>
              <a:rPr lang="nb-NO" sz="2400" dirty="0" smtClean="0"/>
              <a:t>det </a:t>
            </a:r>
            <a:r>
              <a:rPr lang="nb-NO" sz="2400" dirty="0"/>
              <a:t>er nødvendig å øke vårt nærvær i Afghanistan, ifølge </a:t>
            </a:r>
            <a:r>
              <a:rPr lang="nb-NO" sz="2400" b="1" dirty="0"/>
              <a:t>generalsekretær Jens Stoltenberg.</a:t>
            </a:r>
            <a:endParaRPr lang="nb-NO" sz="2400" dirty="0"/>
          </a:p>
          <a:p>
            <a:endParaRPr lang="en-GB" sz="1800" dirty="0" smtClean="0">
              <a:hlinkClick r:id="rId2"/>
            </a:endParaRPr>
          </a:p>
          <a:p>
            <a:pPr>
              <a:spcAft>
                <a:spcPts val="600"/>
              </a:spcAft>
            </a:pPr>
            <a:r>
              <a:rPr lang="nb-NO" sz="2400" dirty="0" smtClean="0"/>
              <a:t>Nærmere </a:t>
            </a:r>
            <a:r>
              <a:rPr lang="nb-NO" sz="2400" dirty="0"/>
              <a:t>25.000 sivile afghanere er drept og </a:t>
            </a:r>
            <a:endParaRPr lang="nb-NO" sz="2400" dirty="0" smtClean="0"/>
          </a:p>
          <a:p>
            <a:pPr>
              <a:spcAft>
                <a:spcPts val="600"/>
              </a:spcAft>
            </a:pPr>
            <a:r>
              <a:rPr lang="nb-NO" sz="2400" dirty="0" smtClean="0"/>
              <a:t>over </a:t>
            </a:r>
            <a:r>
              <a:rPr lang="nb-NO" sz="2400" dirty="0"/>
              <a:t>45.000 er såret siden FN begynte å </a:t>
            </a:r>
            <a:endParaRPr lang="nb-NO" sz="2400" dirty="0" smtClean="0"/>
          </a:p>
          <a:p>
            <a:pPr>
              <a:spcAft>
                <a:spcPts val="600"/>
              </a:spcAft>
            </a:pPr>
            <a:r>
              <a:rPr lang="nb-NO" sz="2400" dirty="0" smtClean="0"/>
              <a:t>føre </a:t>
            </a:r>
            <a:r>
              <a:rPr lang="nb-NO" sz="2400" dirty="0"/>
              <a:t>statistikk over sivile tap i landet i 2008</a:t>
            </a:r>
            <a:r>
              <a:rPr lang="nb-NO" sz="2400" dirty="0" smtClean="0"/>
              <a:t>.</a:t>
            </a:r>
            <a:endParaRPr lang="en-GB" sz="1800" dirty="0" smtClean="0">
              <a:hlinkClick r:id="rId2"/>
            </a:endParaRPr>
          </a:p>
          <a:p>
            <a:r>
              <a:rPr lang="en-GB" sz="1800" dirty="0" smtClean="0">
                <a:hlinkClick r:id="rId2"/>
              </a:rPr>
              <a:t>https://www.nrk.no/urix/_-vil-hindre-at-afghanistan-blir-et-friomrade-for-is-1.13771452</a:t>
            </a:r>
            <a:endParaRPr lang="en-GB" sz="1800" dirty="0" smtClean="0"/>
          </a:p>
          <a:p>
            <a:endParaRPr lang="en-GB" sz="1800" dirty="0"/>
          </a:p>
        </p:txBody>
      </p:sp>
      <p:pic>
        <p:nvPicPr>
          <p:cNvPr id="5" name="Picture 4"/>
          <p:cNvPicPr>
            <a:picLocks noChangeAspect="1"/>
          </p:cNvPicPr>
          <p:nvPr/>
        </p:nvPicPr>
        <p:blipFill>
          <a:blip r:embed="rId3"/>
          <a:stretch>
            <a:fillRect/>
          </a:stretch>
        </p:blipFill>
        <p:spPr>
          <a:xfrm>
            <a:off x="683568" y="404664"/>
            <a:ext cx="1920780" cy="951738"/>
          </a:xfrm>
          <a:prstGeom prst="rect">
            <a:avLst/>
          </a:prstGeom>
        </p:spPr>
      </p:pic>
      <p:pic>
        <p:nvPicPr>
          <p:cNvPr id="6" name="Picture 5"/>
          <p:cNvPicPr>
            <a:picLocks noChangeAspect="1"/>
          </p:cNvPicPr>
          <p:nvPr/>
        </p:nvPicPr>
        <p:blipFill>
          <a:blip r:embed="rId4"/>
          <a:stretch>
            <a:fillRect/>
          </a:stretch>
        </p:blipFill>
        <p:spPr>
          <a:xfrm>
            <a:off x="6804248" y="3140968"/>
            <a:ext cx="2162175" cy="2847975"/>
          </a:xfrm>
          <a:prstGeom prst="rect">
            <a:avLst/>
          </a:prstGeom>
        </p:spPr>
      </p:pic>
    </p:spTree>
    <p:extLst>
      <p:ext uri="{BB962C8B-B14F-4D97-AF65-F5344CB8AC3E}">
        <p14:creationId xmlns:p14="http://schemas.microsoft.com/office/powerpoint/2010/main" val="161970408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Utfordringane</a:t>
            </a:r>
            <a:endParaRPr lang="en-GB" dirty="0"/>
          </a:p>
        </p:txBody>
      </p:sp>
      <p:sp>
        <p:nvSpPr>
          <p:cNvPr id="5" name="Content Placeholder 4"/>
          <p:cNvSpPr>
            <a:spLocks noGrp="1"/>
          </p:cNvSpPr>
          <p:nvPr>
            <p:ph sz="half" idx="2"/>
          </p:nvPr>
        </p:nvSpPr>
        <p:spPr/>
        <p:txBody>
          <a:bodyPr/>
          <a:lstStyle/>
          <a:p>
            <a:pPr marL="457200" indent="-457200">
              <a:buFont typeface="Arial" panose="020B0604020202020204" pitchFamily="34" charset="0"/>
              <a:buChar char="•"/>
            </a:pPr>
            <a:r>
              <a:rPr lang="nb-NO" sz="2400" dirty="0" err="1" smtClean="0"/>
              <a:t>Ikkje</a:t>
            </a:r>
            <a:r>
              <a:rPr lang="nb-NO" sz="2400" dirty="0" smtClean="0"/>
              <a:t> </a:t>
            </a:r>
            <a:r>
              <a:rPr lang="nb-NO" sz="2400" dirty="0" err="1" smtClean="0"/>
              <a:t>berre</a:t>
            </a:r>
            <a:r>
              <a:rPr lang="nb-NO" sz="2400" dirty="0" smtClean="0"/>
              <a:t> “</a:t>
            </a:r>
            <a:r>
              <a:rPr lang="nb-NO" sz="2400" dirty="0" err="1" smtClean="0"/>
              <a:t>sikkerheit</a:t>
            </a:r>
            <a:r>
              <a:rPr lang="nb-NO" sz="2400" dirty="0" smtClean="0"/>
              <a:t>”, kven kan vurdere/ garantere “</a:t>
            </a:r>
            <a:r>
              <a:rPr lang="nb-NO" sz="2400" b="1" dirty="0" smtClean="0"/>
              <a:t>effektiv beskyttelse</a:t>
            </a:r>
            <a:r>
              <a:rPr lang="nb-NO" sz="2400" dirty="0" smtClean="0"/>
              <a:t>” ved internflukt?</a:t>
            </a:r>
          </a:p>
          <a:p>
            <a:pPr marL="457200" indent="-457200">
              <a:buFont typeface="Arial" panose="020B0604020202020204" pitchFamily="34" charset="0"/>
              <a:buChar char="•"/>
            </a:pPr>
            <a:r>
              <a:rPr lang="nb-NO" sz="2400" dirty="0" smtClean="0"/>
              <a:t>Sivile tap/skadde </a:t>
            </a:r>
            <a:r>
              <a:rPr lang="nb-NO" sz="2400" dirty="0" err="1" smtClean="0"/>
              <a:t>pga</a:t>
            </a:r>
            <a:r>
              <a:rPr lang="nb-NO" sz="2400" dirty="0" smtClean="0"/>
              <a:t> </a:t>
            </a:r>
            <a:r>
              <a:rPr lang="nb-NO" sz="2400" b="1" dirty="0" err="1" smtClean="0"/>
              <a:t>kamphandlingar</a:t>
            </a:r>
            <a:r>
              <a:rPr lang="nb-NO" sz="2400" b="1" dirty="0" smtClean="0"/>
              <a:t>, </a:t>
            </a:r>
            <a:r>
              <a:rPr lang="nb-NO" sz="2400" dirty="0" smtClean="0"/>
              <a:t>kan terror </a:t>
            </a:r>
            <a:r>
              <a:rPr lang="nb-NO" sz="2400" dirty="0" err="1" smtClean="0"/>
              <a:t>ekskluderast</a:t>
            </a:r>
            <a:r>
              <a:rPr lang="nb-NO" sz="2400" dirty="0" smtClean="0"/>
              <a:t>?</a:t>
            </a:r>
          </a:p>
          <a:p>
            <a:pPr marL="457200" indent="-457200">
              <a:buFont typeface="Arial" panose="020B0604020202020204" pitchFamily="34" charset="0"/>
              <a:buChar char="•"/>
            </a:pPr>
            <a:r>
              <a:rPr lang="nb-NO" sz="2400" b="1" dirty="0" smtClean="0"/>
              <a:t>Generell eller individuell </a:t>
            </a:r>
            <a:r>
              <a:rPr lang="nb-NO" sz="2400" dirty="0" smtClean="0"/>
              <a:t>risiko/</a:t>
            </a:r>
            <a:r>
              <a:rPr lang="nb-NO" sz="2400" dirty="0" err="1" smtClean="0"/>
              <a:t>trong</a:t>
            </a:r>
            <a:r>
              <a:rPr lang="nb-NO" sz="2400" dirty="0" smtClean="0"/>
              <a:t> for beskyttelse?</a:t>
            </a:r>
          </a:p>
          <a:p>
            <a:pPr marL="457200" indent="-457200">
              <a:buFont typeface="Arial" panose="020B0604020202020204" pitchFamily="34" charset="0"/>
              <a:buChar char="•"/>
            </a:pPr>
            <a:r>
              <a:rPr lang="nb-NO" sz="2400" b="1" dirty="0" err="1" smtClean="0"/>
              <a:t>Proposjonalitet</a:t>
            </a:r>
            <a:r>
              <a:rPr lang="nb-NO" sz="2400" dirty="0" smtClean="0"/>
              <a:t>, eller mønster i angrepa/ </a:t>
            </a:r>
            <a:r>
              <a:rPr lang="nb-NO" sz="2400" dirty="0" err="1" smtClean="0"/>
              <a:t>uforutsigbarheit</a:t>
            </a:r>
            <a:r>
              <a:rPr lang="nb-NO" sz="2400" dirty="0" smtClean="0"/>
              <a:t>?</a:t>
            </a:r>
          </a:p>
          <a:p>
            <a:pPr marL="457200" indent="-457200">
              <a:buFont typeface="Arial" panose="020B0604020202020204" pitchFamily="34" charset="0"/>
              <a:buChar char="•"/>
            </a:pPr>
            <a:endParaRPr lang="en-GB" dirty="0"/>
          </a:p>
        </p:txBody>
      </p:sp>
      <p:pic>
        <p:nvPicPr>
          <p:cNvPr id="4" name="Content Placeholder 3"/>
          <p:cNvPicPr>
            <a:picLocks noGrp="1" noChangeAspect="1"/>
          </p:cNvPicPr>
          <p:nvPr>
            <p:ph sz="half" idx="1"/>
          </p:nvPr>
        </p:nvPicPr>
        <p:blipFill>
          <a:blip r:embed="rId2"/>
          <a:stretch>
            <a:fillRect/>
          </a:stretch>
        </p:blipFill>
        <p:spPr>
          <a:xfrm>
            <a:off x="179513" y="2193508"/>
            <a:ext cx="4468688" cy="2946024"/>
          </a:xfrm>
          <a:prstGeom prst="rect">
            <a:avLst/>
          </a:prstGeom>
        </p:spPr>
      </p:pic>
    </p:spTree>
    <p:extLst>
      <p:ext uri="{BB962C8B-B14F-4D97-AF65-F5344CB8AC3E}">
        <p14:creationId xmlns:p14="http://schemas.microsoft.com/office/powerpoint/2010/main" val="363118577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613" y="1196752"/>
            <a:ext cx="8447633" cy="5068580"/>
          </a:xfrm>
        </p:spPr>
      </p:pic>
    </p:spTree>
    <p:extLst>
      <p:ext uri="{BB962C8B-B14F-4D97-AF65-F5344CB8AC3E}">
        <p14:creationId xmlns:p14="http://schemas.microsoft.com/office/powerpoint/2010/main" val="361600096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
            </a:r>
            <a:br>
              <a:rPr lang="en-GB" b="1" dirty="0" smtClean="0"/>
            </a:br>
            <a:r>
              <a:rPr lang="en-GB" b="1" dirty="0" err="1" smtClean="0"/>
              <a:t>Utlendingsforskriften</a:t>
            </a:r>
            <a:r>
              <a:rPr lang="en-GB" dirty="0" smtClean="0"/>
              <a:t>, </a:t>
            </a:r>
            <a:r>
              <a:rPr lang="nb-NO" b="1" dirty="0"/>
              <a:t>§ 8-8 </a:t>
            </a:r>
            <a:endParaRPr lang="en-GB" dirty="0"/>
          </a:p>
        </p:txBody>
      </p:sp>
      <p:sp>
        <p:nvSpPr>
          <p:cNvPr id="3" name="Content Placeholder 2"/>
          <p:cNvSpPr>
            <a:spLocks noGrp="1"/>
          </p:cNvSpPr>
          <p:nvPr>
            <p:ph idx="1"/>
          </p:nvPr>
        </p:nvSpPr>
        <p:spPr/>
        <p:txBody>
          <a:bodyPr/>
          <a:lstStyle/>
          <a:p>
            <a:r>
              <a:rPr lang="nb-NO" sz="2400" b="1" dirty="0" smtClean="0"/>
              <a:t>Begrenset </a:t>
            </a:r>
            <a:r>
              <a:rPr lang="nb-NO" sz="2400" b="1" dirty="0"/>
              <a:t>oppholdstillatelse til enslige mindreårige asylsøkere over 16 år som får opphold på grunn av mangel på forsvarlig omsorg ved retur</a:t>
            </a:r>
          </a:p>
          <a:p>
            <a:r>
              <a:rPr lang="nb-NO" sz="2400" dirty="0"/>
              <a:t>Enslige mindreårige asylsøkere som har fylt 16 år på vedtakstidspunktet og som ikke har annet grunnlag for opphold enn at norske myndigheter anser at søkeren er uten forsvarlig omsorg ved retur, kan gis oppholdstillatelse etter lovens § 38 første ledd til fylte 18 år. </a:t>
            </a:r>
            <a:endParaRPr lang="nb-NO" sz="2400" dirty="0" smtClean="0"/>
          </a:p>
          <a:p>
            <a:r>
              <a:rPr lang="nb-NO" sz="2400" dirty="0" smtClean="0"/>
              <a:t>Tillatelsen </a:t>
            </a:r>
            <a:r>
              <a:rPr lang="nb-NO" sz="2400" dirty="0"/>
              <a:t>kan ikke fornyes og danner ikke grunnlag for oppholdstillatelse for familiemedlemmer etter lovens kapittel 6.</a:t>
            </a:r>
          </a:p>
          <a:p>
            <a:endParaRPr lang="en-GB" dirty="0"/>
          </a:p>
        </p:txBody>
      </p:sp>
    </p:spTree>
    <p:extLst>
      <p:ext uri="{BB962C8B-B14F-4D97-AF65-F5344CB8AC3E}">
        <p14:creationId xmlns:p14="http://schemas.microsoft.com/office/powerpoint/2010/main" val="233802000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0" y="827723"/>
            <a:ext cx="6767627" cy="2910204"/>
          </a:xfrm>
          <a:prstGeom prst="rect">
            <a:avLst/>
          </a:prstGeom>
        </p:spPr>
      </p:pic>
      <p:pic>
        <p:nvPicPr>
          <p:cNvPr id="5" name="Picture 4"/>
          <p:cNvPicPr>
            <a:picLocks noChangeAspect="1"/>
          </p:cNvPicPr>
          <p:nvPr/>
        </p:nvPicPr>
        <p:blipFill>
          <a:blip r:embed="rId3"/>
          <a:stretch>
            <a:fillRect/>
          </a:stretch>
        </p:blipFill>
        <p:spPr>
          <a:xfrm>
            <a:off x="1691680" y="2924944"/>
            <a:ext cx="7333142" cy="1500554"/>
          </a:xfrm>
          <a:prstGeom prst="rect">
            <a:avLst/>
          </a:prstGeom>
        </p:spPr>
      </p:pic>
      <p:sp>
        <p:nvSpPr>
          <p:cNvPr id="6" name="AutoShape 2" descr="Hjemmet til de hjemlø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960909" y="4581128"/>
            <a:ext cx="3333750" cy="1885950"/>
          </a:xfrm>
          <a:prstGeom prst="rect">
            <a:avLst/>
          </a:prstGeom>
        </p:spPr>
      </p:pic>
      <p:pic>
        <p:nvPicPr>
          <p:cNvPr id="8" name="Picture 7"/>
          <p:cNvPicPr>
            <a:picLocks noChangeAspect="1"/>
          </p:cNvPicPr>
          <p:nvPr/>
        </p:nvPicPr>
        <p:blipFill>
          <a:blip r:embed="rId5"/>
          <a:stretch>
            <a:fillRect/>
          </a:stretch>
        </p:blipFill>
        <p:spPr>
          <a:xfrm>
            <a:off x="4675074" y="4581128"/>
            <a:ext cx="4185105" cy="1465516"/>
          </a:xfrm>
          <a:prstGeom prst="rect">
            <a:avLst/>
          </a:prstGeom>
        </p:spPr>
      </p:pic>
    </p:spTree>
    <p:extLst>
      <p:ext uri="{BB962C8B-B14F-4D97-AF65-F5344CB8AC3E}">
        <p14:creationId xmlns:p14="http://schemas.microsoft.com/office/powerpoint/2010/main" val="336968726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sz="4000" dirty="0" smtClean="0"/>
              <a:t>Afghanistan, </a:t>
            </a:r>
            <a:r>
              <a:rPr lang="en-GB" sz="4000" dirty="0" err="1" smtClean="0"/>
              <a:t>sivile</a:t>
            </a:r>
            <a:r>
              <a:rPr lang="en-GB" sz="4000" dirty="0" smtClean="0"/>
              <a:t> tap auka </a:t>
            </a:r>
            <a:r>
              <a:rPr lang="en-GB" sz="4000" dirty="0" err="1" smtClean="0"/>
              <a:t>kvart</a:t>
            </a:r>
            <a:r>
              <a:rPr lang="en-GB" sz="4000" dirty="0" smtClean="0"/>
              <a:t> </a:t>
            </a:r>
            <a:r>
              <a:rPr lang="en-GB" sz="4000" dirty="0" err="1" smtClean="0"/>
              <a:t>kvartal</a:t>
            </a:r>
            <a:r>
              <a:rPr lang="en-GB" sz="4000" dirty="0" smtClean="0"/>
              <a:t> </a:t>
            </a:r>
            <a:endParaRPr lang="en-GB"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60848"/>
            <a:ext cx="442849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4"/>
          <p:cNvPicPr>
            <a:picLocks noGrp="1" noChangeAspect="1"/>
          </p:cNvPicPr>
          <p:nvPr>
            <p:ph idx="1"/>
          </p:nvPr>
        </p:nvPicPr>
        <p:blipFill>
          <a:blip r:embed="rId3"/>
          <a:stretch>
            <a:fillRect/>
          </a:stretch>
        </p:blipFill>
        <p:spPr>
          <a:xfrm>
            <a:off x="4427984" y="2636912"/>
            <a:ext cx="4358239" cy="2466763"/>
          </a:xfrm>
          <a:prstGeom prst="rect">
            <a:avLst/>
          </a:prstGeom>
        </p:spPr>
      </p:pic>
      <p:pic>
        <p:nvPicPr>
          <p:cNvPr id="2050" name="Picture 2" descr="Bilderesultat for kabul bomb expl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4149080"/>
            <a:ext cx="3834209" cy="255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063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1200" dirty="0" smtClean="0"/>
              <a:t> </a:t>
            </a:r>
            <a:endParaRPr lang="nb-NO" sz="1200" dirty="0"/>
          </a:p>
        </p:txBody>
      </p:sp>
      <p:pic>
        <p:nvPicPr>
          <p:cNvPr id="5" name="Content Placeholder 4"/>
          <p:cNvPicPr>
            <a:picLocks noGrp="1" noChangeAspect="1"/>
          </p:cNvPicPr>
          <p:nvPr>
            <p:ph idx="1"/>
          </p:nvPr>
        </p:nvPicPr>
        <p:blipFill>
          <a:blip r:embed="rId2"/>
          <a:stretch>
            <a:fillRect/>
          </a:stretch>
        </p:blipFill>
        <p:spPr>
          <a:xfrm>
            <a:off x="683568" y="764704"/>
            <a:ext cx="8021896" cy="5366221"/>
          </a:xfrm>
          <a:prstGeom prst="rect">
            <a:avLst/>
          </a:prstGeom>
        </p:spPr>
      </p:pic>
      <p:pic>
        <p:nvPicPr>
          <p:cNvPr id="3" name="Picture 2"/>
          <p:cNvPicPr>
            <a:picLocks noChangeAspect="1"/>
          </p:cNvPicPr>
          <p:nvPr/>
        </p:nvPicPr>
        <p:blipFill>
          <a:blip r:embed="rId3"/>
          <a:stretch>
            <a:fillRect/>
          </a:stretch>
        </p:blipFill>
        <p:spPr>
          <a:xfrm>
            <a:off x="6220440" y="3068960"/>
            <a:ext cx="2711391" cy="1988840"/>
          </a:xfrm>
          <a:prstGeom prst="rect">
            <a:avLst/>
          </a:prstGeom>
        </p:spPr>
      </p:pic>
    </p:spTree>
    <p:extLst>
      <p:ext uri="{BB962C8B-B14F-4D97-AF65-F5344CB8AC3E}">
        <p14:creationId xmlns:p14="http://schemas.microsoft.com/office/powerpoint/2010/main" val="1029451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a:t>
            </a:r>
            <a:br>
              <a:rPr lang="en-GB" dirty="0" smtClean="0"/>
            </a:br>
            <a:r>
              <a:rPr lang="en-GB" sz="3600" dirty="0" err="1" smtClean="0"/>
              <a:t>Utvikling</a:t>
            </a:r>
            <a:r>
              <a:rPr lang="en-GB" sz="3600" dirty="0" smtClean="0"/>
              <a:t>: </a:t>
            </a:r>
            <a:r>
              <a:rPr lang="en-GB" sz="3600" dirty="0" err="1" smtClean="0"/>
              <a:t>meir</a:t>
            </a:r>
            <a:r>
              <a:rPr lang="en-GB" sz="3600" dirty="0" smtClean="0"/>
              <a:t> </a:t>
            </a:r>
            <a:r>
              <a:rPr lang="en-GB" sz="3600" dirty="0" err="1" smtClean="0"/>
              <a:t>konflikt</a:t>
            </a:r>
            <a:r>
              <a:rPr lang="en-GB" sz="3600" dirty="0" smtClean="0"/>
              <a:t> og </a:t>
            </a:r>
            <a:r>
              <a:rPr lang="en-GB" sz="3600" dirty="0" err="1" smtClean="0"/>
              <a:t>meir</a:t>
            </a:r>
            <a:r>
              <a:rPr lang="en-GB" sz="3600" dirty="0" smtClean="0"/>
              <a:t> </a:t>
            </a:r>
            <a:r>
              <a:rPr lang="en-GB" sz="3600" dirty="0" err="1" smtClean="0"/>
              <a:t>uforutsigbar</a:t>
            </a:r>
            <a:endParaRPr lang="en-GB" sz="3600" dirty="0"/>
          </a:p>
        </p:txBody>
      </p:sp>
      <p:pic>
        <p:nvPicPr>
          <p:cNvPr id="4" name="Content Placeholder 3"/>
          <p:cNvPicPr>
            <a:picLocks noGrp="1" noChangeAspect="1"/>
          </p:cNvPicPr>
          <p:nvPr>
            <p:ph sz="half" idx="1"/>
          </p:nvPr>
        </p:nvPicPr>
        <p:blipFill>
          <a:blip r:embed="rId2"/>
          <a:stretch>
            <a:fillRect/>
          </a:stretch>
        </p:blipFill>
        <p:spPr>
          <a:xfrm>
            <a:off x="1115616" y="1604962"/>
            <a:ext cx="1213640" cy="4621807"/>
          </a:xfrm>
          <a:prstGeom prst="rect">
            <a:avLst/>
          </a:prstGeom>
        </p:spPr>
      </p:pic>
      <p:sp>
        <p:nvSpPr>
          <p:cNvPr id="5" name="Content Placeholder 4"/>
          <p:cNvSpPr>
            <a:spLocks noGrp="1"/>
          </p:cNvSpPr>
          <p:nvPr>
            <p:ph sz="half" idx="2"/>
          </p:nvPr>
        </p:nvSpPr>
        <p:spPr/>
        <p:txBody>
          <a:bodyPr/>
          <a:lstStyle/>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r>
              <a:rPr lang="en-GB" sz="2400" dirty="0" smtClean="0"/>
              <a:t>Taliban </a:t>
            </a:r>
            <a:r>
              <a:rPr lang="en-GB" sz="2400" dirty="0" err="1" smtClean="0"/>
              <a:t>aukar</a:t>
            </a:r>
            <a:r>
              <a:rPr lang="en-GB" sz="2400" dirty="0" smtClean="0"/>
              <a:t> </a:t>
            </a:r>
            <a:r>
              <a:rPr lang="en-GB" sz="2400" dirty="0" err="1" smtClean="0"/>
              <a:t>kontroll</a:t>
            </a:r>
            <a:r>
              <a:rPr lang="en-GB" sz="2400" dirty="0" smtClean="0"/>
              <a:t> over land, </a:t>
            </a:r>
            <a:r>
              <a:rPr lang="en-GB" sz="2400" dirty="0" err="1" smtClean="0"/>
              <a:t>myndigheiter</a:t>
            </a:r>
            <a:r>
              <a:rPr lang="en-GB" sz="2400" dirty="0" smtClean="0"/>
              <a:t> &gt;55 %</a:t>
            </a:r>
          </a:p>
          <a:p>
            <a:pPr marL="457200" indent="-457200">
              <a:buFont typeface="Arial" panose="020B0604020202020204" pitchFamily="34" charset="0"/>
              <a:buChar char="•"/>
            </a:pPr>
            <a:r>
              <a:rPr lang="en-GB" sz="2400" dirty="0" smtClean="0"/>
              <a:t>IS – Khorasan </a:t>
            </a:r>
            <a:r>
              <a:rPr lang="en-GB" sz="2400" dirty="0" err="1" smtClean="0"/>
              <a:t>aktive</a:t>
            </a:r>
            <a:r>
              <a:rPr lang="en-GB" sz="2400" dirty="0" smtClean="0"/>
              <a:t> i </a:t>
            </a:r>
            <a:r>
              <a:rPr lang="en-GB" sz="2400" dirty="0" err="1" smtClean="0"/>
              <a:t>sør</a:t>
            </a:r>
            <a:r>
              <a:rPr lang="en-GB" sz="2400" dirty="0" smtClean="0"/>
              <a:t> </a:t>
            </a:r>
            <a:r>
              <a:rPr lang="en-GB" sz="2400" dirty="0" err="1" smtClean="0"/>
              <a:t>aust</a:t>
            </a:r>
            <a:r>
              <a:rPr lang="en-GB" sz="2400" dirty="0" smtClean="0"/>
              <a:t> og vest, </a:t>
            </a:r>
            <a:r>
              <a:rPr lang="en-GB" sz="2400" dirty="0" err="1" smtClean="0"/>
              <a:t>pluss</a:t>
            </a:r>
            <a:r>
              <a:rPr lang="en-GB" sz="2400" dirty="0" smtClean="0"/>
              <a:t> </a:t>
            </a:r>
            <a:r>
              <a:rPr lang="en-GB" sz="2400" dirty="0" err="1" smtClean="0"/>
              <a:t>terroranslag</a:t>
            </a:r>
            <a:r>
              <a:rPr lang="en-GB" sz="2400" dirty="0" smtClean="0"/>
              <a:t> i Kabul</a:t>
            </a:r>
          </a:p>
          <a:p>
            <a:pPr marL="457200" indent="-457200">
              <a:buFont typeface="Arial" panose="020B0604020202020204" pitchFamily="34" charset="0"/>
              <a:buChar char="•"/>
            </a:pPr>
            <a:r>
              <a:rPr lang="en-GB" sz="2400" dirty="0" smtClean="0"/>
              <a:t>Nangarhar/Helmand/Kandahar,  men </a:t>
            </a:r>
            <a:r>
              <a:rPr lang="en-GB" sz="2400" dirty="0" err="1" smtClean="0"/>
              <a:t>også</a:t>
            </a:r>
            <a:r>
              <a:rPr lang="en-GB" sz="2400" dirty="0" smtClean="0"/>
              <a:t> Uruzgan, Faryab, Herat- </a:t>
            </a:r>
            <a:r>
              <a:rPr lang="en-GB" sz="2400" dirty="0" err="1" smtClean="0"/>
              <a:t>stillingskrig</a:t>
            </a:r>
            <a:endParaRPr lang="en-GB" sz="2400" dirty="0" smtClean="0"/>
          </a:p>
          <a:p>
            <a:pPr marL="457200" indent="-457200">
              <a:buFont typeface="Arial" panose="020B0604020202020204" pitchFamily="34" charset="0"/>
              <a:buChar char="•"/>
            </a:pPr>
            <a:r>
              <a:rPr lang="en-GB" sz="2400" dirty="0" smtClean="0"/>
              <a:t>Kabul/</a:t>
            </a:r>
            <a:r>
              <a:rPr lang="en-GB" sz="2400" dirty="0" err="1" smtClean="0"/>
              <a:t>byar</a:t>
            </a:r>
            <a:r>
              <a:rPr lang="en-GB" sz="2400" dirty="0" smtClean="0"/>
              <a:t>- </a:t>
            </a:r>
            <a:r>
              <a:rPr lang="en-GB" sz="2400" dirty="0" err="1" smtClean="0"/>
              <a:t>sjølvmordsbombarar</a:t>
            </a:r>
            <a:endParaRPr lang="en-GB" sz="2400" dirty="0"/>
          </a:p>
        </p:txBody>
      </p:sp>
    </p:spTree>
    <p:extLst>
      <p:ext uri="{BB962C8B-B14F-4D97-AF65-F5344CB8AC3E}">
        <p14:creationId xmlns:p14="http://schemas.microsoft.com/office/powerpoint/2010/main" val="63558547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00125"/>
            <a:ext cx="8229600" cy="692497"/>
          </a:xfrm>
        </p:spPr>
        <p:txBody>
          <a:bodyPr/>
          <a:lstStyle/>
          <a:p>
            <a:r>
              <a:rPr lang="en-GB" i="1" dirty="0" err="1" smtClean="0"/>
              <a:t>Shiaer</a:t>
            </a:r>
            <a:r>
              <a:rPr lang="en-GB" i="1" dirty="0" smtClean="0"/>
              <a:t> </a:t>
            </a:r>
            <a:r>
              <a:rPr lang="en-GB" i="1" smtClean="0"/>
              <a:t>og moskear</a:t>
            </a:r>
            <a:endParaRPr lang="en-GB" i="1" dirty="0"/>
          </a:p>
        </p:txBody>
      </p:sp>
      <p:pic>
        <p:nvPicPr>
          <p:cNvPr id="4" name="Content Placeholder 3"/>
          <p:cNvPicPr>
            <a:picLocks noGrp="1" noChangeAspect="1"/>
          </p:cNvPicPr>
          <p:nvPr>
            <p:ph idx="1"/>
          </p:nvPr>
        </p:nvPicPr>
        <p:blipFill>
          <a:blip r:embed="rId2"/>
          <a:stretch>
            <a:fillRect/>
          </a:stretch>
        </p:blipFill>
        <p:spPr>
          <a:xfrm>
            <a:off x="539552" y="1641475"/>
            <a:ext cx="8264281" cy="5040560"/>
          </a:xfrm>
          <a:prstGeom prst="rect">
            <a:avLst/>
          </a:prstGeom>
        </p:spPr>
      </p:pic>
    </p:spTree>
    <p:extLst>
      <p:ext uri="{BB962C8B-B14F-4D97-AF65-F5344CB8AC3E}">
        <p14:creationId xmlns:p14="http://schemas.microsoft.com/office/powerpoint/2010/main" val="44140460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err="1" smtClean="0"/>
              <a:t>Sivile</a:t>
            </a:r>
            <a:r>
              <a:rPr lang="en-GB" dirty="0" smtClean="0"/>
              <a:t> tap </a:t>
            </a:r>
            <a:r>
              <a:rPr lang="en-GB" dirty="0" err="1" smtClean="0"/>
              <a:t>frå</a:t>
            </a:r>
            <a:r>
              <a:rPr lang="en-GB" dirty="0" smtClean="0"/>
              <a:t> 2009</a:t>
            </a:r>
            <a:endParaRPr lang="en-GB" dirty="0"/>
          </a:p>
        </p:txBody>
      </p:sp>
      <p:sp>
        <p:nvSpPr>
          <p:cNvPr id="3" name="Content Placeholder 2"/>
          <p:cNvSpPr>
            <a:spLocks noGrp="1"/>
          </p:cNvSpPr>
          <p:nvPr>
            <p:ph idx="1"/>
          </p:nvPr>
        </p:nvSpPr>
        <p:spPr>
          <a:xfrm>
            <a:off x="2216125" y="3373016"/>
            <a:ext cx="8229600" cy="4525962"/>
          </a:xfrm>
        </p:spPr>
        <p:txBody>
          <a:bodyPr/>
          <a:lstStyle/>
          <a:p>
            <a:endParaRPr lang="en-GB" dirty="0"/>
          </a:p>
        </p:txBody>
      </p:sp>
      <p:pic>
        <p:nvPicPr>
          <p:cNvPr id="4" name="Picture 3"/>
          <p:cNvPicPr>
            <a:picLocks noChangeAspect="1"/>
          </p:cNvPicPr>
          <p:nvPr/>
        </p:nvPicPr>
        <p:blipFill>
          <a:blip r:embed="rId2"/>
          <a:stretch>
            <a:fillRect/>
          </a:stretch>
        </p:blipFill>
        <p:spPr>
          <a:xfrm>
            <a:off x="457200" y="1916832"/>
            <a:ext cx="8306668" cy="4464496"/>
          </a:xfrm>
          <a:prstGeom prst="rect">
            <a:avLst/>
          </a:prstGeom>
        </p:spPr>
      </p:pic>
    </p:spTree>
    <p:extLst>
      <p:ext uri="{BB962C8B-B14F-4D97-AF65-F5344CB8AC3E}">
        <p14:creationId xmlns:p14="http://schemas.microsoft.com/office/powerpoint/2010/main" val="139784517"/>
      </p:ext>
    </p:extLst>
  </p:cSld>
  <p:clrMapOvr>
    <a:masterClrMapping/>
  </p:clrMapOvr>
  <p:transition spd="slow"/>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9736</TotalTime>
  <Words>600</Words>
  <Application>Microsoft Office PowerPoint</Application>
  <PresentationFormat>On-screen Show (4:3)</PresentationFormat>
  <Paragraphs>72</Paragraphs>
  <Slides>24</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Lucida Sans Unicode</vt:lpstr>
      <vt:lpstr>Mangal</vt:lpstr>
      <vt:lpstr>StarSymbol</vt:lpstr>
      <vt:lpstr>Tahoma</vt:lpstr>
      <vt:lpstr>Times New Roman</vt:lpstr>
      <vt:lpstr>Default</vt:lpstr>
      <vt:lpstr>Default 1</vt:lpstr>
      <vt:lpstr>Default 2</vt:lpstr>
      <vt:lpstr>ER KABUL TRYGT FOR RETUR?  Torunn Wimpelmann og Arne Strand CMI, 13.11.17</vt:lpstr>
      <vt:lpstr> Unge afghanarar til Noreg</vt:lpstr>
      <vt:lpstr> Utlendingsforskriften, § 8-8 </vt:lpstr>
      <vt:lpstr>PowerPoint Presentation</vt:lpstr>
      <vt:lpstr>  Afghanistan, sivile tap auka kvart kvartal </vt:lpstr>
      <vt:lpstr> </vt:lpstr>
      <vt:lpstr>      Utvikling: meir konflikt og meir uforutsigbar</vt:lpstr>
      <vt:lpstr>Shiaer og moskear</vt:lpstr>
      <vt:lpstr> Sivile tap frå 2009</vt:lpstr>
      <vt:lpstr>PowerPoint Presentation</vt:lpstr>
      <vt:lpstr>PowerPoint Presentation</vt:lpstr>
      <vt:lpstr>PowerPoint Presentation</vt:lpstr>
      <vt:lpstr>Tvungen retur av nær 1,5 millionar i 2016, og stengde grenser</vt:lpstr>
      <vt:lpstr>Joint Way Forward retur avtale med EU</vt:lpstr>
      <vt:lpstr>Andre faktorar</vt:lpstr>
      <vt:lpstr>PowerPoint Presentation</vt:lpstr>
      <vt:lpstr>Internflukt - utlendingsloven § 28 femte ledd</vt:lpstr>
      <vt:lpstr>Norge strengast, Aftenposten 10.10.2016</vt:lpstr>
      <vt:lpstr>PowerPoint Presentation</vt:lpstr>
      <vt:lpstr>Etnisk delt Kabul, utlendingar i Green Zone</vt:lpstr>
      <vt:lpstr>Kabul eller heimeområde kart, UK Foreign Office 2016</vt:lpstr>
      <vt:lpstr>   09.11.2017</vt:lpstr>
      <vt:lpstr>Utfordringane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Afghanistan og Irakisk Kurdistan UNGDOM OG ÆRE</dc:title>
  <dc:creator>Robert Sjursen</dc:creator>
  <cp:lastModifiedBy>Arne Strand</cp:lastModifiedBy>
  <cp:revision>447</cp:revision>
  <cp:lastPrinted>2017-06-20T13:57:38Z</cp:lastPrinted>
  <dcterms:modified xsi:type="dcterms:W3CDTF">2017-11-13T07:04:10Z</dcterms:modified>
</cp:coreProperties>
</file>