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551" r:id="rId4"/>
    <p:sldId id="556" r:id="rId5"/>
    <p:sldId id="552" r:id="rId6"/>
    <p:sldId id="554" r:id="rId7"/>
    <p:sldId id="553" r:id="rId8"/>
    <p:sldId id="557" r:id="rId9"/>
    <p:sldId id="550" r:id="rId10"/>
    <p:sldId id="548" r:id="rId11"/>
    <p:sldId id="555" r:id="rId12"/>
  </p:sldIdLst>
  <p:sldSz cx="9144000" cy="6858000" type="screen4x3"/>
  <p:notesSz cx="6858000" cy="9945688"/>
  <p:defaultTextStyle>
    <a:defPPr>
      <a:defRPr lang="nb-NO"/>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44" autoAdjust="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sorterViewPr>
    <p:cViewPr>
      <p:scale>
        <a:sx n="66" d="100"/>
        <a:sy n="66" d="100"/>
      </p:scale>
      <p:origin x="0" y="-9804"/>
    </p:cViewPr>
  </p:sorterViewPr>
  <p:notesViewPr>
    <p:cSldViewPr>
      <p:cViewPr varScale="1">
        <p:scale>
          <a:sx n="81" d="100"/>
          <a:sy n="81" d="100"/>
        </p:scale>
        <p:origin x="-1422" y="82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2" y="2"/>
            <a:ext cx="2976563" cy="497283"/>
          </a:xfrm>
          <a:prstGeom prst="rect">
            <a:avLst/>
          </a:prstGeom>
          <a:noFill/>
          <a:ln>
            <a:noFill/>
          </a:ln>
        </p:spPr>
        <p:txBody>
          <a:bodyPr vert="horz" lIns="79781" tIns="39891" rIns="79781" bIns="39891" compatLnSpc="0"/>
          <a:lstStyle>
            <a:lvl1pPr fontAlgn="auto" hangingPunct="0">
              <a:spcBef>
                <a:spcPts val="0"/>
              </a:spcBef>
              <a:spcAft>
                <a:spcPts val="0"/>
              </a:spcAft>
              <a:defRPr sz="1200">
                <a:latin typeface="Arial" pitchFamily="18"/>
                <a:ea typeface="Lucida Sans Unicode" pitchFamily="2"/>
                <a:cs typeface="Mangal" pitchFamily="2"/>
              </a:defRPr>
            </a:lvl1pPr>
          </a:lstStyle>
          <a:p>
            <a:pPr>
              <a:defRPr sz="1400"/>
            </a:pPr>
            <a:endParaRPr lang="nb-NO"/>
          </a:p>
        </p:txBody>
      </p:sp>
      <p:sp>
        <p:nvSpPr>
          <p:cNvPr id="3" name="Date Placeholder 2"/>
          <p:cNvSpPr txBox="1">
            <a:spLocks noGrp="1"/>
          </p:cNvSpPr>
          <p:nvPr>
            <p:ph type="dt" sz="quarter" idx="1"/>
          </p:nvPr>
        </p:nvSpPr>
        <p:spPr>
          <a:xfrm>
            <a:off x="3881439" y="2"/>
            <a:ext cx="2976562" cy="497283"/>
          </a:xfrm>
          <a:prstGeom prst="rect">
            <a:avLst/>
          </a:prstGeom>
          <a:noFill/>
          <a:ln>
            <a:noFill/>
          </a:ln>
        </p:spPr>
        <p:txBody>
          <a:bodyPr vert="horz" lIns="79781" tIns="39891" rIns="79781" bIns="39891" compatLnSpc="0"/>
          <a:lstStyle>
            <a:lvl1pPr algn="r" fontAlgn="auto" hangingPunct="0">
              <a:spcBef>
                <a:spcPts val="0"/>
              </a:spcBef>
              <a:spcAft>
                <a:spcPts val="0"/>
              </a:spcAft>
              <a:defRPr sz="1200">
                <a:latin typeface="Arial" pitchFamily="18"/>
                <a:ea typeface="Lucida Sans Unicode" pitchFamily="2"/>
                <a:cs typeface="Mangal" pitchFamily="2"/>
              </a:defRPr>
            </a:lvl1pPr>
          </a:lstStyle>
          <a:p>
            <a:pPr>
              <a:defRPr sz="1400"/>
            </a:pPr>
            <a:endParaRPr lang="nb-NO"/>
          </a:p>
        </p:txBody>
      </p:sp>
      <p:sp>
        <p:nvSpPr>
          <p:cNvPr id="4" name="Footer Placeholder 3"/>
          <p:cNvSpPr txBox="1">
            <a:spLocks noGrp="1"/>
          </p:cNvSpPr>
          <p:nvPr>
            <p:ph type="ftr" sz="quarter" idx="2"/>
          </p:nvPr>
        </p:nvSpPr>
        <p:spPr>
          <a:xfrm>
            <a:off x="2" y="9448405"/>
            <a:ext cx="2976563" cy="497283"/>
          </a:xfrm>
          <a:prstGeom prst="rect">
            <a:avLst/>
          </a:prstGeom>
          <a:noFill/>
          <a:ln>
            <a:noFill/>
          </a:ln>
        </p:spPr>
        <p:txBody>
          <a:bodyPr vert="horz" lIns="79781" tIns="39891" rIns="79781" bIns="39891" anchor="b" compatLnSpc="0"/>
          <a:lstStyle>
            <a:lvl1pPr fontAlgn="auto" hangingPunct="0">
              <a:spcBef>
                <a:spcPts val="0"/>
              </a:spcBef>
              <a:spcAft>
                <a:spcPts val="0"/>
              </a:spcAft>
              <a:defRPr sz="1200">
                <a:latin typeface="Arial" pitchFamily="18"/>
                <a:ea typeface="Lucida Sans Unicode" pitchFamily="2"/>
                <a:cs typeface="Mangal" pitchFamily="2"/>
              </a:defRPr>
            </a:lvl1pPr>
          </a:lstStyle>
          <a:p>
            <a:pPr>
              <a:defRPr sz="1400"/>
            </a:pPr>
            <a:endParaRPr lang="nb-NO"/>
          </a:p>
        </p:txBody>
      </p:sp>
      <p:sp>
        <p:nvSpPr>
          <p:cNvPr id="5" name="Slide Number Placeholder 4"/>
          <p:cNvSpPr txBox="1">
            <a:spLocks noGrp="1"/>
          </p:cNvSpPr>
          <p:nvPr>
            <p:ph type="sldNum" sz="quarter" idx="3"/>
          </p:nvPr>
        </p:nvSpPr>
        <p:spPr>
          <a:xfrm>
            <a:off x="3881439" y="9448405"/>
            <a:ext cx="2976562" cy="497283"/>
          </a:xfrm>
          <a:prstGeom prst="rect">
            <a:avLst/>
          </a:prstGeom>
          <a:noFill/>
          <a:ln>
            <a:noFill/>
          </a:ln>
        </p:spPr>
        <p:txBody>
          <a:bodyPr vert="horz" lIns="79781" tIns="39891" rIns="79781" bIns="39891" anchor="b" compatLnSpc="0"/>
          <a:lstStyle>
            <a:lvl1pPr algn="r" fontAlgn="auto" hangingPunct="0">
              <a:spcBef>
                <a:spcPts val="0"/>
              </a:spcBef>
              <a:spcAft>
                <a:spcPts val="0"/>
              </a:spcAft>
              <a:defRPr sz="1400">
                <a:latin typeface="+mn-lt"/>
              </a:defRPr>
            </a:lvl1pPr>
          </a:lstStyle>
          <a:p>
            <a:pPr>
              <a:defRPr sz="1400"/>
            </a:pPr>
            <a:fld id="{6E9729CA-EE2E-4DB2-BDB5-380D7EF433D0}" type="slidenum">
              <a:rPr/>
              <a:pPr>
                <a:defRPr sz="1400"/>
              </a:pPr>
              <a:t>‹#›</a:t>
            </a:fld>
            <a:endParaRPr lang="nb-NO" sz="1200">
              <a:latin typeface="Arial" pitchFamily="18"/>
              <a:ea typeface="Lucida Sans Unicode" pitchFamily="2"/>
              <a:cs typeface="Mangal" pitchFamily="2"/>
            </a:endParaRPr>
          </a:p>
        </p:txBody>
      </p:sp>
    </p:spTree>
    <p:extLst>
      <p:ext uri="{BB962C8B-B14F-4D97-AF65-F5344CB8AC3E}">
        <p14:creationId xmlns:p14="http://schemas.microsoft.com/office/powerpoint/2010/main" val="2609138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idx="2"/>
          </p:nvPr>
        </p:nvSpPr>
        <p:spPr bwMode="auto">
          <a:xfrm>
            <a:off x="873125" y="884238"/>
            <a:ext cx="5811838" cy="4359275"/>
          </a:xfrm>
          <a:prstGeom prst="rect">
            <a:avLst/>
          </a:prstGeom>
          <a:noFill/>
          <a:ln w="9525">
            <a:noFill/>
            <a:miter lim="800000"/>
            <a:headEnd/>
            <a:tailEnd/>
          </a:ln>
        </p:spPr>
      </p:sp>
      <p:sp>
        <p:nvSpPr>
          <p:cNvPr id="3" name="Notes Placeholder 2"/>
          <p:cNvSpPr txBox="1">
            <a:spLocks noGrp="1"/>
          </p:cNvSpPr>
          <p:nvPr>
            <p:ph type="body" sz="quarter" idx="3"/>
          </p:nvPr>
        </p:nvSpPr>
        <p:spPr>
          <a:xfrm>
            <a:off x="755651" y="5523657"/>
            <a:ext cx="6048375" cy="5233572"/>
          </a:xfrm>
          <a:prstGeom prst="rect">
            <a:avLst/>
          </a:prstGeom>
          <a:noFill/>
          <a:ln>
            <a:noFill/>
          </a:ln>
        </p:spPr>
        <p:txBody>
          <a:bodyPr lIns="0" tIns="0" rIns="0" bIns="0"/>
          <a:lstStyle/>
          <a:p>
            <a:pPr lvl="0"/>
            <a:endParaRPr lang="nb-NO" noProof="0"/>
          </a:p>
        </p:txBody>
      </p:sp>
      <p:sp>
        <p:nvSpPr>
          <p:cNvPr id="4" name="Header Placeholder 3"/>
          <p:cNvSpPr txBox="1">
            <a:spLocks noGrp="1"/>
          </p:cNvSpPr>
          <p:nvPr>
            <p:ph type="hdr" sz="quarter"/>
          </p:nvPr>
        </p:nvSpPr>
        <p:spPr>
          <a:xfrm>
            <a:off x="1" y="0"/>
            <a:ext cx="3281363" cy="581893"/>
          </a:xfrm>
          <a:prstGeom prst="rect">
            <a:avLst/>
          </a:prstGeom>
          <a:noFill/>
          <a:ln>
            <a:noFill/>
          </a:ln>
        </p:spPr>
        <p:txBody>
          <a:bodyPr lIns="0" tIns="0" rIns="0" bIns="0"/>
          <a:lstStyle>
            <a:lvl1pPr lvl="0" rtl="0" fontAlgn="auto" hangingPunct="0">
              <a:spcBef>
                <a:spcPts val="0"/>
              </a:spcBef>
              <a:spcAft>
                <a:spcPts val="0"/>
              </a:spcAft>
              <a:buNone/>
              <a:tabLst/>
              <a:defRPr lang="nb-NO" sz="1400" kern="1200">
                <a:latin typeface="Times New Roman" pitchFamily="18"/>
                <a:ea typeface="Lucida Sans Unicode" pitchFamily="2"/>
                <a:cs typeface="Tahoma" pitchFamily="2"/>
              </a:defRPr>
            </a:lvl1pPr>
          </a:lstStyle>
          <a:p>
            <a:pPr>
              <a:defRPr/>
            </a:pPr>
            <a:endParaRPr/>
          </a:p>
        </p:txBody>
      </p:sp>
      <p:sp>
        <p:nvSpPr>
          <p:cNvPr id="5" name="Date Placeholder 4"/>
          <p:cNvSpPr txBox="1">
            <a:spLocks noGrp="1"/>
          </p:cNvSpPr>
          <p:nvPr>
            <p:ph type="dt" idx="1"/>
          </p:nvPr>
        </p:nvSpPr>
        <p:spPr>
          <a:xfrm>
            <a:off x="4278313" y="0"/>
            <a:ext cx="3281362" cy="581893"/>
          </a:xfrm>
          <a:prstGeom prst="rect">
            <a:avLst/>
          </a:prstGeom>
          <a:noFill/>
          <a:ln>
            <a:noFill/>
          </a:ln>
        </p:spPr>
        <p:txBody>
          <a:bodyPr lIns="0" tIns="0" rIns="0" bIns="0"/>
          <a:lstStyle>
            <a:lvl1pPr lvl="0" algn="r" rtl="0" fontAlgn="auto" hangingPunct="0">
              <a:spcBef>
                <a:spcPts val="0"/>
              </a:spcBef>
              <a:spcAft>
                <a:spcPts val="0"/>
              </a:spcAft>
              <a:buNone/>
              <a:tabLst/>
              <a:defRPr lang="nb-NO" sz="1400" kern="1200">
                <a:latin typeface="Times New Roman" pitchFamily="18"/>
                <a:ea typeface="Lucida Sans Unicode" pitchFamily="2"/>
                <a:cs typeface="Tahoma" pitchFamily="2"/>
              </a:defRPr>
            </a:lvl1pPr>
          </a:lstStyle>
          <a:p>
            <a:pPr>
              <a:defRPr/>
            </a:pPr>
            <a:endParaRPr/>
          </a:p>
        </p:txBody>
      </p:sp>
      <p:sp>
        <p:nvSpPr>
          <p:cNvPr id="6" name="Footer Placeholder 5"/>
          <p:cNvSpPr txBox="1">
            <a:spLocks noGrp="1"/>
          </p:cNvSpPr>
          <p:nvPr>
            <p:ph type="ftr" sz="quarter" idx="4"/>
          </p:nvPr>
        </p:nvSpPr>
        <p:spPr>
          <a:xfrm>
            <a:off x="1" y="11047311"/>
            <a:ext cx="3281363" cy="581893"/>
          </a:xfrm>
          <a:prstGeom prst="rect">
            <a:avLst/>
          </a:prstGeom>
          <a:noFill/>
          <a:ln>
            <a:noFill/>
          </a:ln>
        </p:spPr>
        <p:txBody>
          <a:bodyPr lIns="0" tIns="0" rIns="0" bIns="0" anchor="b"/>
          <a:lstStyle>
            <a:lvl1pPr lvl="0" rtl="0" fontAlgn="auto" hangingPunct="0">
              <a:spcBef>
                <a:spcPts val="0"/>
              </a:spcBef>
              <a:spcAft>
                <a:spcPts val="0"/>
              </a:spcAft>
              <a:buNone/>
              <a:tabLst/>
              <a:defRPr lang="nb-NO" sz="1400" kern="1200">
                <a:latin typeface="Times New Roman" pitchFamily="18"/>
                <a:ea typeface="Lucida Sans Unicode"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278313" y="11047311"/>
            <a:ext cx="3281362" cy="581893"/>
          </a:xfrm>
          <a:prstGeom prst="rect">
            <a:avLst/>
          </a:prstGeom>
          <a:noFill/>
          <a:ln>
            <a:noFill/>
          </a:ln>
        </p:spPr>
        <p:txBody>
          <a:bodyPr lIns="0" tIns="0" rIns="0" bIns="0" anchor="b"/>
          <a:lstStyle>
            <a:lvl1pPr lvl="0" algn="r" rtl="0" fontAlgn="auto" hangingPunct="0">
              <a:spcBef>
                <a:spcPts val="0"/>
              </a:spcBef>
              <a:spcAft>
                <a:spcPts val="0"/>
              </a:spcAft>
              <a:buNone/>
              <a:tabLst/>
              <a:defRPr lang="nb-NO" sz="1400" kern="1200">
                <a:latin typeface="Times New Roman" pitchFamily="18"/>
                <a:ea typeface="Lucida Sans Unicode" pitchFamily="2"/>
                <a:cs typeface="Tahoma" pitchFamily="2"/>
              </a:defRPr>
            </a:lvl1pPr>
          </a:lstStyle>
          <a:p>
            <a:pPr>
              <a:defRPr/>
            </a:pPr>
            <a:fld id="{21123155-C0D8-4E27-BB42-4CE0820677EA}" type="slidenum">
              <a:rPr/>
              <a:pPr>
                <a:defRPr/>
              </a:pPr>
              <a:t>‹#›</a:t>
            </a:fld>
            <a:endParaRPr/>
          </a:p>
        </p:txBody>
      </p:sp>
    </p:spTree>
    <p:extLst>
      <p:ext uri="{BB962C8B-B14F-4D97-AF65-F5344CB8AC3E}">
        <p14:creationId xmlns:p14="http://schemas.microsoft.com/office/powerpoint/2010/main" val="2982559621"/>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nb-NO" sz="2000" kern="1200">
        <a:solidFill>
          <a:schemeClr val="tx1"/>
        </a:solidFill>
        <a:latin typeface="Arial" pitchFamily="18"/>
        <a:cs typeface="Mangal" pitchFamily="2"/>
      </a:defRPr>
    </a:lvl1pPr>
    <a:lvl2pPr marL="742950" indent="-285750" algn="l" rtl="0" fontAlgn="base">
      <a:spcBef>
        <a:spcPct val="30000"/>
      </a:spcBef>
      <a:spcAft>
        <a:spcPct val="0"/>
      </a:spcAft>
      <a:defRPr sz="1200" kern="1200">
        <a:solidFill>
          <a:schemeClr val="tx1"/>
        </a:solidFill>
        <a:latin typeface="+mn-lt"/>
        <a:ea typeface="+mn-ea"/>
        <a:cs typeface="Mangal" pitchFamily="18" charset="0"/>
      </a:defRPr>
    </a:lvl2pPr>
    <a:lvl3pPr marL="1143000" indent="-228600" algn="l" rtl="0" fontAlgn="base">
      <a:spcBef>
        <a:spcPct val="30000"/>
      </a:spcBef>
      <a:spcAft>
        <a:spcPct val="0"/>
      </a:spcAft>
      <a:defRPr sz="1200" kern="1200">
        <a:solidFill>
          <a:schemeClr val="tx1"/>
        </a:solidFill>
        <a:latin typeface="+mn-lt"/>
        <a:ea typeface="+mn-ea"/>
        <a:cs typeface="Mangal" pitchFamily="18" charset="0"/>
      </a:defRPr>
    </a:lvl3pPr>
    <a:lvl4pPr marL="1600200" indent="-228600" algn="l" rtl="0" fontAlgn="base">
      <a:spcBef>
        <a:spcPct val="30000"/>
      </a:spcBef>
      <a:spcAft>
        <a:spcPct val="0"/>
      </a:spcAft>
      <a:defRPr sz="1200" kern="1200">
        <a:solidFill>
          <a:schemeClr val="tx1"/>
        </a:solidFill>
        <a:latin typeface="+mn-lt"/>
        <a:ea typeface="+mn-ea"/>
        <a:cs typeface="Mangal" pitchFamily="18" charset="0"/>
      </a:defRPr>
    </a:lvl4pPr>
    <a:lvl5pPr marL="2057400" indent="-228600" algn="l" rtl="0" fontAlgn="base">
      <a:spcBef>
        <a:spcPct val="30000"/>
      </a:spcBef>
      <a:spcAft>
        <a:spcPct val="0"/>
      </a:spcAft>
      <a:defRPr sz="1200" kern="1200">
        <a:solidFill>
          <a:schemeClr val="tx1"/>
        </a:solidFill>
        <a:latin typeface="+mn-lt"/>
        <a:ea typeface="+mn-ea"/>
        <a:cs typeface="Mangal"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3250" name="Notes Placeholder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cs typeface="Mangal" pitchFamily="18" charset="0"/>
            </a:endParaRPr>
          </a:p>
        </p:txBody>
      </p:sp>
    </p:spTree>
    <p:extLst>
      <p:ext uri="{BB962C8B-B14F-4D97-AF65-F5344CB8AC3E}">
        <p14:creationId xmlns:p14="http://schemas.microsoft.com/office/powerpoint/2010/main" val="356668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txBox="1">
            <a:spLocks noGrp="1"/>
          </p:cNvSpPr>
          <p:nvPr>
            <p:ph type="dt" sz="half" idx="10"/>
          </p:nvPr>
        </p:nvSpPr>
        <p:spPr>
          <a:ln/>
        </p:spPr>
        <p:txBody>
          <a:bodyPr/>
          <a:lstStyle>
            <a:lvl1pPr>
              <a:defRPr/>
            </a:lvl1pPr>
          </a:lstStyle>
          <a:p>
            <a:pPr>
              <a:defRPr/>
            </a:pPr>
            <a:fld id="{551E9563-6335-470F-A6A8-F56AA0BB6F97}"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FF01AEEA-2E4E-4581-B105-318243647404}" type="slidenum">
              <a:rPr/>
              <a:pPr>
                <a:defRPr/>
              </a:pPr>
              <a:t>‹#›</a:t>
            </a:fld>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txBox="1">
            <a:spLocks noGrp="1"/>
          </p:cNvSpPr>
          <p:nvPr>
            <p:ph type="dt" sz="half" idx="10"/>
          </p:nvPr>
        </p:nvSpPr>
        <p:spPr>
          <a:ln/>
        </p:spPr>
        <p:txBody>
          <a:bodyPr/>
          <a:lstStyle>
            <a:lvl1pPr>
              <a:defRPr/>
            </a:lvl1pPr>
          </a:lstStyle>
          <a:p>
            <a:pPr>
              <a:defRPr/>
            </a:pPr>
            <a:fld id="{FC4AD429-21D4-4FD9-AD46-3F807AC8D4B8}"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DB9636A-7D9B-4A3E-A6DB-4F22AA70409D}" type="slidenum">
              <a:rPr/>
              <a:pPr>
                <a:defRPr/>
              </a:pPr>
              <a:t>‹#›</a:t>
            </a:fld>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txBox="1">
            <a:spLocks noGrp="1"/>
          </p:cNvSpPr>
          <p:nvPr>
            <p:ph type="dt" sz="half" idx="10"/>
          </p:nvPr>
        </p:nvSpPr>
        <p:spPr>
          <a:ln/>
        </p:spPr>
        <p:txBody>
          <a:bodyPr/>
          <a:lstStyle>
            <a:lvl1pPr>
              <a:defRPr/>
            </a:lvl1pPr>
          </a:lstStyle>
          <a:p>
            <a:pPr>
              <a:defRPr/>
            </a:pPr>
            <a:fld id="{8C2F7F6E-815E-40F4-B1C4-6F4913CF957A}"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220A3E9-7D11-4916-9EF9-897FB37940A0}" type="slidenum">
              <a:rPr/>
              <a:pPr>
                <a:defRPr/>
              </a:pPr>
              <a:t>‹#›</a:t>
            </a:fld>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txBox="1">
            <a:spLocks noGrp="1"/>
          </p:cNvSpPr>
          <p:nvPr>
            <p:ph type="dt" sz="half" idx="10"/>
          </p:nvPr>
        </p:nvSpPr>
        <p:spPr>
          <a:ln/>
        </p:spPr>
        <p:txBody>
          <a:bodyPr/>
          <a:lstStyle>
            <a:lvl1pPr>
              <a:defRPr/>
            </a:lvl1pPr>
          </a:lstStyle>
          <a:p>
            <a:pPr>
              <a:defRPr/>
            </a:pPr>
            <a:fld id="{E689D2B9-FD71-4634-B50F-98D2937932BF}"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014D4EA-36B9-46DC-BA65-B092013AA23B}" type="slidenum">
              <a:rPr/>
              <a:pPr>
                <a:defRPr/>
              </a:pPr>
              <a:t>‹#›</a:t>
            </a:fld>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txBox="1">
            <a:spLocks noGrp="1"/>
          </p:cNvSpPr>
          <p:nvPr>
            <p:ph type="dt" sz="half" idx="10"/>
          </p:nvPr>
        </p:nvSpPr>
        <p:spPr>
          <a:ln/>
        </p:spPr>
        <p:txBody>
          <a:bodyPr/>
          <a:lstStyle>
            <a:lvl1pPr>
              <a:defRPr/>
            </a:lvl1pPr>
          </a:lstStyle>
          <a:p>
            <a:pPr>
              <a:defRPr/>
            </a:pPr>
            <a:fld id="{71D78A54-6044-4CF6-8747-B9EC27C48DFD}"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355A4088-B190-4EC8-90CC-B41E439C82FA}" type="slidenum">
              <a:rPr/>
              <a:pPr>
                <a:defRPr/>
              </a:pPr>
              <a:t>‹#›</a:t>
            </a:fld>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9D6BA825-C522-49AC-B4D7-5236AF67EA37}"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F648C95-A8BB-46C3-94CB-BB297B6F023C}" type="slidenum">
              <a:rPr/>
              <a:pPr>
                <a:defRPr/>
              </a:pPr>
              <a:t>‹#›</a:t>
            </a:fld>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3"/>
          <p:cNvSpPr txBox="1">
            <a:spLocks noGrp="1"/>
          </p:cNvSpPr>
          <p:nvPr>
            <p:ph type="dt" sz="half" idx="10"/>
          </p:nvPr>
        </p:nvSpPr>
        <p:spPr>
          <a:ln/>
        </p:spPr>
        <p:txBody>
          <a:bodyPr/>
          <a:lstStyle>
            <a:lvl1pPr>
              <a:defRPr/>
            </a:lvl1pPr>
          </a:lstStyle>
          <a:p>
            <a:pPr>
              <a:defRPr/>
            </a:pPr>
            <a:fld id="{2985E799-9876-4658-A315-84E9BBCA1DB0}" type="datetime1">
              <a:rPr lang="en-US"/>
              <a:pPr>
                <a:defRPr/>
              </a:pPr>
              <a:t>5/21/2017</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89CA2568-DF0D-4666-8B30-460598A01CAC}" type="slidenum">
              <a:rPr/>
              <a:pPr>
                <a:defRPr/>
              </a:pPr>
              <a:t>‹#›</a:t>
            </a:fld>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3"/>
          <p:cNvSpPr txBox="1">
            <a:spLocks noGrp="1"/>
          </p:cNvSpPr>
          <p:nvPr>
            <p:ph type="dt" sz="half" idx="10"/>
          </p:nvPr>
        </p:nvSpPr>
        <p:spPr>
          <a:ln/>
        </p:spPr>
        <p:txBody>
          <a:bodyPr/>
          <a:lstStyle>
            <a:lvl1pPr>
              <a:defRPr/>
            </a:lvl1pPr>
          </a:lstStyle>
          <a:p>
            <a:pPr>
              <a:defRPr/>
            </a:pPr>
            <a:fld id="{22AE2309-3BDC-468D-8C8B-9DC14645B70D}" type="datetime1">
              <a:rPr lang="en-US"/>
              <a:pPr>
                <a:defRPr/>
              </a:pPr>
              <a:t>5/21/2017</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0F5A38DC-B425-4527-B920-18A505898D7D}" type="slidenum">
              <a:rPr/>
              <a:pPr>
                <a:defRPr/>
              </a:pPr>
              <a:t>‹#›</a:t>
            </a:fld>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3"/>
          <p:cNvSpPr txBox="1">
            <a:spLocks noGrp="1"/>
          </p:cNvSpPr>
          <p:nvPr>
            <p:ph type="dt" sz="half" idx="10"/>
          </p:nvPr>
        </p:nvSpPr>
        <p:spPr>
          <a:ln/>
        </p:spPr>
        <p:txBody>
          <a:bodyPr/>
          <a:lstStyle>
            <a:lvl1pPr>
              <a:defRPr/>
            </a:lvl1pPr>
          </a:lstStyle>
          <a:p>
            <a:pPr>
              <a:defRPr/>
            </a:pPr>
            <a:fld id="{2C9976B8-4612-41DF-A2D5-E6E663895493}" type="datetime1">
              <a:rPr lang="en-US"/>
              <a:pPr>
                <a:defRPr/>
              </a:pPr>
              <a:t>5/21/2017</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5A78744D-EA45-4FD5-9E07-ADD53A2C792E}" type="slidenum">
              <a:rPr/>
              <a:pPr>
                <a:defRPr/>
              </a:pPr>
              <a:t>‹#›</a:t>
            </a:fld>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5BEE9B97-7F51-42A4-A022-DF0071462F8B}" type="datetime1">
              <a:rPr lang="en-US"/>
              <a:pPr>
                <a:defRPr/>
              </a:pPr>
              <a:t>5/21/2017</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91296FA7-FF88-41FC-AC6E-1095FD8796A4}" type="slidenum">
              <a:rPr/>
              <a:pPr>
                <a:defRPr/>
              </a:pPr>
              <a:t>‹#›</a:t>
            </a:fld>
            <a:endParaRPr/>
          </a:p>
        </p:txBody>
      </p:sp>
    </p:spTree>
  </p:cSld>
  <p:clrMapOvr>
    <a:masterClrMapping/>
  </p:clrMapOvr>
  <p:transition spd="slow"/>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E638ACB6-2D18-4080-9300-99AB6BFFB784}" type="datetime1">
              <a:rPr lang="en-US"/>
              <a:pPr>
                <a:defRPr/>
              </a:pPr>
              <a:t>5/21/2017</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122E6421-F85D-4F14-9BE0-582661B5729A}" type="slidenum">
              <a:rPr/>
              <a:pPr>
                <a:def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txBox="1">
            <a:spLocks noGrp="1"/>
          </p:cNvSpPr>
          <p:nvPr>
            <p:ph type="dt" sz="half" idx="10"/>
          </p:nvPr>
        </p:nvSpPr>
        <p:spPr>
          <a:ln/>
        </p:spPr>
        <p:txBody>
          <a:bodyPr/>
          <a:lstStyle>
            <a:lvl1pPr>
              <a:defRPr/>
            </a:lvl1pPr>
          </a:lstStyle>
          <a:p>
            <a:pPr>
              <a:defRPr/>
            </a:pPr>
            <a:fld id="{0F427B0C-B5C5-40A7-9787-AB3687ACCA66}"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ADF0924-89E5-4B8A-A2D5-006810ABFF1C}" type="slidenum">
              <a:rPr/>
              <a:pPr>
                <a:defRPr/>
              </a:pPr>
              <a:t>‹#›</a:t>
            </a:fld>
            <a:endParaRP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ED048846-DC9A-4A84-B76A-DD4CA901C986}" type="datetime1">
              <a:rPr lang="en-US"/>
              <a:pPr>
                <a:defRPr/>
              </a:pPr>
              <a:t>5/21/2017</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F496CDCE-0580-4394-9C87-B113E139DDE7}" type="slidenum">
              <a:rPr/>
              <a:pPr>
                <a:defRPr/>
              </a:pPr>
              <a:t>‹#›</a:t>
            </a:fld>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txBox="1">
            <a:spLocks noGrp="1"/>
          </p:cNvSpPr>
          <p:nvPr>
            <p:ph type="dt" sz="half" idx="10"/>
          </p:nvPr>
        </p:nvSpPr>
        <p:spPr>
          <a:ln/>
        </p:spPr>
        <p:txBody>
          <a:bodyPr/>
          <a:lstStyle>
            <a:lvl1pPr>
              <a:defRPr/>
            </a:lvl1pPr>
          </a:lstStyle>
          <a:p>
            <a:pPr>
              <a:defRPr/>
            </a:pPr>
            <a:fld id="{D60958AC-9F89-4D4E-86F4-E91AD340E016}"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3A1234C-8851-46F4-B4AF-688F239E81B0}" type="slidenum">
              <a:rPr/>
              <a:pPr>
                <a:defRPr/>
              </a:pPr>
              <a:t>‹#›</a:t>
            </a:fld>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000125"/>
            <a:ext cx="2063750" cy="51260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28625" y="1000125"/>
            <a:ext cx="6042025" cy="5126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txBox="1">
            <a:spLocks noGrp="1"/>
          </p:cNvSpPr>
          <p:nvPr>
            <p:ph type="dt" sz="half" idx="10"/>
          </p:nvPr>
        </p:nvSpPr>
        <p:spPr>
          <a:ln/>
        </p:spPr>
        <p:txBody>
          <a:bodyPr/>
          <a:lstStyle>
            <a:lvl1pPr>
              <a:defRPr/>
            </a:lvl1pPr>
          </a:lstStyle>
          <a:p>
            <a:pPr>
              <a:defRPr/>
            </a:pPr>
            <a:fld id="{C96CBFEE-0B8D-4743-95C9-79626B6E2481}"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5BCB6C8-9893-494B-986B-73C91667ED0B}" type="slidenum">
              <a:rPr/>
              <a:pPr>
                <a:defRPr/>
              </a:pPr>
              <a:t>‹#›</a:t>
            </a:fld>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675DDDD2-9492-4B57-B39A-A9744FC1169C}" type="datetime1">
              <a:rPr lang="en-US"/>
              <a:pPr>
                <a:defRPr/>
              </a:pPr>
              <a:t>5/21/2017</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2DDB58D-B464-413D-9DF5-882B79C907DF}" type="slidenum">
              <a:rPr/>
              <a:pPr>
                <a:defRPr/>
              </a:pPr>
              <a:t>‹#›</a:t>
            </a:fld>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3"/>
          <p:cNvSpPr txBox="1">
            <a:spLocks noGrp="1"/>
          </p:cNvSpPr>
          <p:nvPr>
            <p:ph type="dt" sz="half" idx="10"/>
          </p:nvPr>
        </p:nvSpPr>
        <p:spPr>
          <a:ln/>
        </p:spPr>
        <p:txBody>
          <a:bodyPr/>
          <a:lstStyle>
            <a:lvl1pPr>
              <a:defRPr/>
            </a:lvl1pPr>
          </a:lstStyle>
          <a:p>
            <a:pPr>
              <a:defRPr/>
            </a:pPr>
            <a:fld id="{C60B89CC-A336-4D4D-9F5E-A0EEE4A12F9F}" type="datetime1">
              <a:rPr lang="en-US"/>
              <a:pPr>
                <a:defRPr/>
              </a:pPr>
              <a:t>5/21/2017</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DDFA2E1A-CD38-4940-8CC9-C78B712B6A54}" type="slidenum">
              <a:rPr/>
              <a:pPr>
                <a:defRPr/>
              </a:pPr>
              <a:t>‹#›</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3"/>
          <p:cNvSpPr txBox="1">
            <a:spLocks noGrp="1"/>
          </p:cNvSpPr>
          <p:nvPr>
            <p:ph type="dt" sz="half" idx="10"/>
          </p:nvPr>
        </p:nvSpPr>
        <p:spPr>
          <a:ln/>
        </p:spPr>
        <p:txBody>
          <a:bodyPr/>
          <a:lstStyle>
            <a:lvl1pPr>
              <a:defRPr/>
            </a:lvl1pPr>
          </a:lstStyle>
          <a:p>
            <a:pPr>
              <a:defRPr/>
            </a:pPr>
            <a:fld id="{6FEFF8C2-CC8E-45A7-9057-6B639018E26D}" type="datetime1">
              <a:rPr lang="en-US"/>
              <a:pPr>
                <a:defRPr/>
              </a:pPr>
              <a:t>5/21/2017</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88EC4A75-283F-4155-8237-E4C99C67FBF9}" type="slidenum">
              <a:rPr/>
              <a:pPr>
                <a:defRPr/>
              </a:pPr>
              <a:t>‹#›</a:t>
            </a:fld>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3"/>
          <p:cNvSpPr txBox="1">
            <a:spLocks noGrp="1"/>
          </p:cNvSpPr>
          <p:nvPr>
            <p:ph type="dt" sz="half" idx="10"/>
          </p:nvPr>
        </p:nvSpPr>
        <p:spPr>
          <a:ln/>
        </p:spPr>
        <p:txBody>
          <a:bodyPr/>
          <a:lstStyle>
            <a:lvl1pPr>
              <a:defRPr/>
            </a:lvl1pPr>
          </a:lstStyle>
          <a:p>
            <a:pPr>
              <a:defRPr/>
            </a:pPr>
            <a:fld id="{81511FB1-0AE5-4C3A-8273-A007DEE9E9CB}" type="datetime1">
              <a:rPr lang="en-US"/>
              <a:pPr>
                <a:defRPr/>
              </a:pPr>
              <a:t>5/21/2017</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A7E1537D-BF25-4EC7-A7EA-4644786D82D0}" type="slidenum">
              <a:rPr/>
              <a:pPr>
                <a:defRPr/>
              </a:pPr>
              <a:t>‹#›</a:t>
            </a:fld>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5D6FAC53-0091-4097-97F0-D48839B87653}" type="datetime1">
              <a:rPr lang="en-US"/>
              <a:pPr>
                <a:defRPr/>
              </a:pPr>
              <a:t>5/21/2017</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E144568F-B765-454D-B002-F3D1913B60A4}" type="slidenum">
              <a:rPr/>
              <a:pPr>
                <a:defRPr/>
              </a:pPr>
              <a:t>‹#›</a:t>
            </a:fld>
            <a:endParaRPr/>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94415ED5-140D-4BD4-A562-FEAAA2C137F0}" type="datetime1">
              <a:rPr lang="en-US"/>
              <a:pPr>
                <a:defRPr/>
              </a:pPr>
              <a:t>5/21/2017</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A99D313-1FF5-4FDE-806F-698FC73814BC}" type="slidenum">
              <a:rPr/>
              <a:pPr>
                <a:defRPr/>
              </a:pPr>
              <a:t>‹#›</a:t>
            </a:fld>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DC64F6C6-28F5-4E19-A5FC-58C170C367D7}" type="datetime1">
              <a:rPr lang="en-US"/>
              <a:pPr>
                <a:defRPr/>
              </a:pPr>
              <a:t>5/21/2017</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328BB0B6-D32F-4C39-9A00-F302152CC04D}" type="slidenum">
              <a:rPr/>
              <a:pPr>
                <a:defRPr/>
              </a:pPr>
              <a:t>‹#›</a:t>
            </a:fld>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1"/>
          <p:cNvSpPr txBox="1">
            <a:spLocks noGrp="1"/>
          </p:cNvSpPr>
          <p:nvPr>
            <p:ph type="title"/>
          </p:nvPr>
        </p:nvSpPr>
        <p:spPr bwMode="auto">
          <a:xfrm>
            <a:off x="685800" y="2130425"/>
            <a:ext cx="7772400" cy="1470025"/>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p>
            <a:pPr lvl="0"/>
            <a:r>
              <a:rPr lang="nb-NO"/>
              <a:t>Click to edit the title text formatClick to edit Master title style</a:t>
            </a:r>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wrap="square" lIns="91440" tIns="91440" rIns="91440" bIns="45720" anchor="t"/>
          <a:lstStyle>
            <a:lvl1pPr marL="0" marR="0" lvl="0" indent="0" algn="l" rtl="0" fontAlgn="auto" hangingPunct="1">
              <a:spcBef>
                <a:spcPts val="0"/>
              </a:spcBef>
              <a:spcAft>
                <a:spcPts val="0"/>
              </a:spcAft>
              <a:buNone/>
              <a:tabLst/>
              <a:defRPr lang="nb-NO" sz="1800" b="0" i="0" u="none" strike="noStrike" kern="1200">
                <a:solidFill>
                  <a:srgbClr val="FFFFFF"/>
                </a:solidFill>
                <a:latin typeface="Calibri" pitchFamily="18"/>
                <a:ea typeface="Lucida Sans Unicode" pitchFamily="2"/>
                <a:cs typeface="Tahoma" pitchFamily="2"/>
              </a:defRPr>
            </a:lvl1pPr>
          </a:lstStyle>
          <a:p>
            <a:pPr>
              <a:defRPr/>
            </a:pPr>
            <a:fld id="{CC6FBB6D-5FAB-468A-87E6-67B8B0D5C975}" type="datetime1">
              <a:rPr lang="en-US"/>
              <a:pPr>
                <a:defRPr/>
              </a:pPr>
              <a:t>5/21/2017</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wrap="square" lIns="91440" tIns="91440" rIns="91440" bIns="45720" anchor="t"/>
          <a:lstStyle>
            <a:lvl1pPr lvl="0" rtl="0" fontAlgn="auto" hangingPunct="0">
              <a:spcBef>
                <a:spcPts val="0"/>
              </a:spcBef>
              <a:spcAft>
                <a:spcPts val="0"/>
              </a:spcAft>
              <a:buNone/>
              <a:tabLst/>
              <a:defRPr lang="nb-NO" sz="2400" kern="1200">
                <a:latin typeface="Times New Roman" pitchFamily="18"/>
                <a:ea typeface="Lucida Sans Unicode" pitchFamily="2"/>
                <a:cs typeface="Tahoma" pitchFamily="2"/>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wrap="square" lIns="91440" tIns="91440" rIns="91440" bIns="45720" anchor="t"/>
          <a:lstStyle>
            <a:lvl1pPr marL="0" marR="0" lvl="0" indent="0" algn="l" rtl="0" fontAlgn="auto" hangingPunct="1">
              <a:spcBef>
                <a:spcPts val="0"/>
              </a:spcBef>
              <a:spcAft>
                <a:spcPts val="0"/>
              </a:spcAft>
              <a:buNone/>
              <a:tabLst/>
              <a:defRPr lang="nb-NO" sz="1800" b="0" i="0" u="none" strike="noStrike" kern="1200">
                <a:solidFill>
                  <a:srgbClr val="FFFFFF"/>
                </a:solidFill>
                <a:latin typeface="Calibri" pitchFamily="18"/>
                <a:ea typeface="Lucida Sans Unicode" pitchFamily="2"/>
                <a:cs typeface="Tahoma" pitchFamily="2"/>
              </a:defRPr>
            </a:lvl1pPr>
          </a:lstStyle>
          <a:p>
            <a:pPr>
              <a:defRPr/>
            </a:pPr>
            <a:fld id="{60E955EA-CC03-4AEB-A3C5-A2CF26829816}" type="slidenum">
              <a:rPr/>
              <a:pPr>
                <a:defRPr/>
              </a:pPr>
              <a:t>‹#›</a:t>
            </a:fld>
            <a:endParaRPr/>
          </a:p>
        </p:txBody>
      </p:sp>
      <p:sp>
        <p:nvSpPr>
          <p:cNvPr id="1031" name="Text Placeholder 6"/>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eaLnBrk="0" fontAlgn="base" hangingPunct="0">
        <a:spcBef>
          <a:spcPct val="0"/>
        </a:spcBef>
        <a:spcAft>
          <a:spcPct val="0"/>
        </a:spcAft>
        <a:defRPr lang="nb-NO" sz="4400" kern="1200">
          <a:solidFill>
            <a:srgbClr val="FFFFFF"/>
          </a:solidFill>
          <a:latin typeface="Calibri" pitchFamily="18"/>
          <a:ea typeface="Lucida Sans Unicode" pitchFamily="2"/>
          <a:cs typeface="Arial" pitchFamily="2"/>
        </a:defRPr>
      </a:lvl1pPr>
      <a:lvl2pPr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2pPr>
      <a:lvl3pPr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3pPr>
      <a:lvl4pPr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4pPr>
      <a:lvl5pPr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5pPr>
      <a:lvl6pPr marL="457200"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6pPr>
      <a:lvl7pPr marL="914400"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7pPr>
      <a:lvl8pPr marL="1371600"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8pPr>
      <a:lvl9pPr marL="1828800" algn="ctr" rtl="0" eaLnBrk="0" fontAlgn="base" hangingPunct="0">
        <a:spcBef>
          <a:spcPct val="0"/>
        </a:spcBef>
        <a:spcAft>
          <a:spcPct val="0"/>
        </a:spcAft>
        <a:defRPr sz="4400">
          <a:solidFill>
            <a:srgbClr val="FFFFFF"/>
          </a:solidFill>
          <a:latin typeface="Calibri" pitchFamily="34" charset="0"/>
          <a:ea typeface="Lucida Sans Unicode" pitchFamily="34" charset="0"/>
          <a:cs typeface="Arial" pitchFamily="34" charset="0"/>
        </a:defRPr>
      </a:lvl9pPr>
    </p:titleStyle>
    <p:bodyStyle>
      <a:lvl1pPr algn="l" rtl="0" eaLnBrk="0" fontAlgn="base" hangingPunct="0">
        <a:spcBef>
          <a:spcPct val="0"/>
        </a:spcBef>
        <a:spcAft>
          <a:spcPts val="1413"/>
        </a:spcAft>
        <a:defRPr lang="nb-NO" sz="2800" kern="1200">
          <a:solidFill>
            <a:srgbClr val="000000"/>
          </a:solidFill>
          <a:latin typeface="Calibri" pitchFamily="18"/>
          <a:cs typeface="Arial" pitchFamily="2"/>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6"/>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315" name="Title 1"/>
          <p:cNvSpPr txBox="1">
            <a:spLocks noGrp="1"/>
          </p:cNvSpPr>
          <p:nvPr>
            <p:ph type="title"/>
          </p:nvPr>
        </p:nvSpPr>
        <p:spPr bwMode="auto">
          <a:xfrm>
            <a:off x="428625" y="1000125"/>
            <a:ext cx="8229600" cy="1282700"/>
          </a:xfrm>
          <a:prstGeom prst="rect">
            <a:avLst/>
          </a:prstGeom>
          <a:noFill/>
          <a:ln w="9525">
            <a:noFill/>
            <a:miter lim="800000"/>
            <a:headEnd/>
            <a:tailEnd/>
          </a:ln>
        </p:spPr>
        <p:txBody>
          <a:bodyPr vert="horz" wrap="square" lIns="91440" tIns="91440" rIns="91440" bIns="45720" numCol="1" anchor="t" anchorCtr="0" compatLnSpc="1">
            <a:prstTxWarp prst="textNoShape">
              <a:avLst/>
            </a:prstTxWarp>
            <a:spAutoFit/>
          </a:bodyPr>
          <a:lstStyle/>
          <a:p>
            <a:pPr lvl="0"/>
            <a:r>
              <a:rPr lang="nb-NO"/>
              <a:t>Click to edit the title text formatClick to edit Master title style</a:t>
            </a:r>
          </a:p>
        </p:txBody>
      </p:sp>
      <p:sp>
        <p:nvSpPr>
          <p:cNvPr id="4" name="Content Placeholder 2"/>
          <p:cNvSpPr txBox="1">
            <a:spLocks noGrp="1"/>
          </p:cNvSpPr>
          <p:nvPr>
            <p:ph type="body" idx="1"/>
          </p:nvPr>
        </p:nvSpPr>
        <p:spPr>
          <a:xfrm>
            <a:off x="457200" y="2286000"/>
            <a:ext cx="8229600" cy="3840163"/>
          </a:xfrm>
          <a:prstGeom prst="rect">
            <a:avLst/>
          </a:prstGeom>
          <a:noFill/>
          <a:ln>
            <a:noFill/>
          </a:ln>
        </p:spPr>
        <p:txBody>
          <a:bodyPr wrap="square" lIns="91440" tIns="91440" rIns="91440" bIns="45720" anchor="t"/>
          <a:lstStyle>
            <a:defPPr marL="432000" lvl="0" indent="-324000" algn="l">
              <a:spcBef>
                <a:spcPts val="0"/>
              </a:spcBef>
              <a:spcAft>
                <a:spcPts val="1417"/>
              </a:spcAft>
              <a:buSzPct val="45000"/>
              <a:buFont typeface="StarSymbol"/>
              <a:buNone/>
              <a:defRPr lang="nb-NO" sz="2800" b="0" i="0" u="none" strike="noStrike" kern="1200">
                <a:ln>
                  <a:noFill/>
                </a:ln>
                <a:solidFill>
                  <a:srgbClr val="000000"/>
                </a:solidFill>
                <a:latin typeface="Calibri"/>
                <a:ea typeface="Lucida Sans Unicode" pitchFamily="2"/>
                <a:cs typeface="Arial"/>
              </a:defRPr>
            </a:defPPr>
            <a:lvl1pPr marL="432000" lvl="0" indent="-324000" algn="l">
              <a:spcBef>
                <a:spcPts val="0"/>
              </a:spcBef>
              <a:spcAft>
                <a:spcPts val="1417"/>
              </a:spcAft>
              <a:buSzPct val="45000"/>
              <a:buFont typeface="StarSymbol"/>
              <a:buChar char="●"/>
              <a:defRPr lang="nb-NO" sz="2800" b="0" i="0" u="none" strike="noStrike" kern="1200">
                <a:ln>
                  <a:noFill/>
                </a:ln>
                <a:solidFill>
                  <a:srgbClr val="000000"/>
                </a:solidFill>
                <a:latin typeface="Calibri"/>
                <a:ea typeface="Lucida Sans Unicode" pitchFamily="2"/>
                <a:cs typeface="Arial"/>
              </a:defRPr>
            </a:lvl1pPr>
            <a:lvl2pPr marL="864000" lvl="1" indent="-324000" algn="l">
              <a:spcBef>
                <a:spcPts val="0"/>
              </a:spcBef>
              <a:spcAft>
                <a:spcPts val="1134"/>
              </a:spcAft>
              <a:buSzPct val="45000"/>
              <a:buFont typeface="StarSymbol"/>
              <a:buChar char="●"/>
              <a:defRPr lang="nb-NO" sz="2000" b="0" i="0" u="none" strike="noStrike" kern="1200">
                <a:ln>
                  <a:noFill/>
                </a:ln>
                <a:solidFill>
                  <a:srgbClr val="000000"/>
                </a:solidFill>
                <a:latin typeface="Calibri"/>
                <a:ea typeface="Lucida Sans Unicode" pitchFamily="2"/>
                <a:cs typeface="Arial"/>
              </a:defRPr>
            </a:lvl2pPr>
            <a:lvl3pPr marL="1295999" lvl="2" indent="-288000" algn="l">
              <a:spcBef>
                <a:spcPts val="0"/>
              </a:spcBef>
              <a:spcAft>
                <a:spcPts val="850"/>
              </a:spcAft>
              <a:buSzPct val="75000"/>
              <a:buFont typeface="StarSymbol"/>
              <a:buChar char="–"/>
              <a:defRPr lang="nb-NO" sz="2000" b="0" i="0" u="none" strike="noStrike" kern="1200">
                <a:ln>
                  <a:noFill/>
                </a:ln>
                <a:solidFill>
                  <a:srgbClr val="000000"/>
                </a:solidFill>
                <a:latin typeface="Calibri"/>
                <a:ea typeface="Lucida Sans Unicode" pitchFamily="2"/>
                <a:cs typeface="Arial"/>
              </a:defRPr>
            </a:lvl3pPr>
            <a:lvl4pPr marL="1728000" lvl="3" indent="-216000" algn="l">
              <a:spcBef>
                <a:spcPts val="0"/>
              </a:spcBef>
              <a:spcAft>
                <a:spcPts val="567"/>
              </a:spcAft>
              <a:buSzPct val="45000"/>
              <a:buFont typeface="StarSymbol"/>
              <a:buChar char="●"/>
              <a:defRPr lang="nb-NO" sz="2000" b="0" i="0" u="none" strike="noStrike" kern="1200">
                <a:ln>
                  <a:noFill/>
                </a:ln>
                <a:solidFill>
                  <a:srgbClr val="000000"/>
                </a:solidFill>
                <a:latin typeface="Calibri"/>
                <a:ea typeface="Lucida Sans Unicode" pitchFamily="2"/>
                <a:cs typeface="Arial"/>
              </a:defRPr>
            </a:lvl4pPr>
            <a:lvl5pPr marL="2160000" lvl="4" indent="-216000" algn="l">
              <a:spcBef>
                <a:spcPts val="0"/>
              </a:spcBef>
              <a:spcAft>
                <a:spcPts val="283"/>
              </a:spcAft>
              <a:buSzPct val="75000"/>
              <a:buFont typeface="StarSymbol"/>
              <a:buChar char="–"/>
              <a:defRPr lang="nb-NO" sz="2000" b="0" i="0" u="none" strike="noStrike" kern="1200">
                <a:ln>
                  <a:noFill/>
                </a:ln>
                <a:solidFill>
                  <a:srgbClr val="000000"/>
                </a:solidFill>
                <a:latin typeface="Calibri"/>
                <a:ea typeface="Lucida Sans Unicode" pitchFamily="2"/>
                <a:cs typeface="Arial"/>
              </a:defRPr>
            </a:lvl5pPr>
            <a:lvl6pPr marL="2592000" lvl="5" indent="-216000" algn="l">
              <a:spcBef>
                <a:spcPts val="0"/>
              </a:spcBef>
              <a:spcAft>
                <a:spcPts val="283"/>
              </a:spcAft>
              <a:buSzPct val="45000"/>
              <a:buFont typeface="StarSymbol"/>
              <a:buChar char="●"/>
              <a:defRPr lang="nb-NO" sz="2000" b="0" i="0" u="none" strike="noStrike" kern="1200">
                <a:ln>
                  <a:noFill/>
                </a:ln>
                <a:solidFill>
                  <a:srgbClr val="000000"/>
                </a:solidFill>
                <a:latin typeface="Calibri"/>
                <a:ea typeface="Lucida Sans Unicode" pitchFamily="2"/>
                <a:cs typeface="Arial"/>
              </a:defRPr>
            </a:lvl6pPr>
            <a:lvl7pPr marL="3024000" lvl="6" indent="-216000" algn="l">
              <a:spcBef>
                <a:spcPts val="0"/>
              </a:spcBef>
              <a:spcAft>
                <a:spcPts val="283"/>
              </a:spcAft>
              <a:buSzPct val="45000"/>
              <a:buFont typeface="StarSymbol"/>
              <a:buChar char="●"/>
              <a:defRPr lang="nb-NO" sz="2000" b="0" i="0" u="none" strike="noStrike" kern="1200">
                <a:ln>
                  <a:noFill/>
                </a:ln>
                <a:solidFill>
                  <a:srgbClr val="000000"/>
                </a:solidFill>
                <a:latin typeface="Calibri"/>
                <a:ea typeface="Lucida Sans Unicode" pitchFamily="2"/>
                <a:cs typeface="Arial"/>
              </a:defRPr>
            </a:lvl7pPr>
            <a:lvl8pPr marL="3456000" lvl="7" indent="-216000" algn="l">
              <a:spcBef>
                <a:spcPts val="0"/>
              </a:spcBef>
              <a:spcAft>
                <a:spcPts val="283"/>
              </a:spcAft>
              <a:buSzPct val="45000"/>
              <a:buFont typeface="StarSymbol"/>
              <a:buChar char="●"/>
              <a:defRPr lang="nb-NO" sz="2000" b="0" i="0" u="none" strike="noStrike" kern="1200">
                <a:ln>
                  <a:noFill/>
                </a:ln>
                <a:solidFill>
                  <a:srgbClr val="000000"/>
                </a:solidFill>
                <a:latin typeface="Calibri"/>
                <a:ea typeface="Lucida Sans Unicode" pitchFamily="2"/>
                <a:cs typeface="Arial"/>
              </a:defRPr>
            </a:lvl8pPr>
            <a:lvl9pPr marL="3887999" lvl="8" indent="-216000" algn="l">
              <a:spcBef>
                <a:spcPts val="0"/>
              </a:spcBef>
              <a:spcAft>
                <a:spcPts val="283"/>
              </a:spcAft>
              <a:buSzPct val="45000"/>
              <a:buFont typeface="StarSymbol"/>
              <a:buChar char="●"/>
              <a:defRPr lang="nb-NO" sz="2000" b="0" i="0" u="none" strike="noStrike" kern="1200">
                <a:ln>
                  <a:noFill/>
                </a:ln>
                <a:solidFill>
                  <a:srgbClr val="000000"/>
                </a:solidFill>
                <a:latin typeface="Calibri"/>
                <a:ea typeface="Lucida Sans Unicode" pitchFamily="2"/>
                <a:cs typeface="Arial"/>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2"/>
          </p:nvPr>
        </p:nvSpPr>
        <p:spPr>
          <a:xfrm>
            <a:off x="457200" y="6356350"/>
            <a:ext cx="2133600" cy="365125"/>
          </a:xfrm>
          <a:prstGeom prst="rect">
            <a:avLst/>
          </a:prstGeom>
          <a:noFill/>
          <a:ln>
            <a:noFill/>
          </a:ln>
        </p:spPr>
        <p:txBody>
          <a:bodyPr wrap="square" lIns="91440" tIns="91440" rIns="91440" bIns="45720" anchor="t"/>
          <a:lstStyle>
            <a:lvl1pPr marL="0" marR="0" lvl="0" indent="0" algn="l" rtl="0" fontAlgn="auto" hangingPunct="1">
              <a:spcBef>
                <a:spcPts val="0"/>
              </a:spcBef>
              <a:spcAft>
                <a:spcPts val="0"/>
              </a:spcAft>
              <a:buNone/>
              <a:tabLst/>
              <a:defRPr lang="nb-NO" sz="1800" b="0" i="0" u="none" strike="noStrike" kern="1200">
                <a:solidFill>
                  <a:srgbClr val="000000"/>
                </a:solidFill>
                <a:latin typeface="Calibri" pitchFamily="18"/>
                <a:ea typeface="Lucida Sans Unicode" pitchFamily="2"/>
                <a:cs typeface="Tahoma" pitchFamily="2"/>
              </a:defRPr>
            </a:lvl1pPr>
          </a:lstStyle>
          <a:p>
            <a:pPr>
              <a:defRPr/>
            </a:pPr>
            <a:fld id="{914C12B8-A7C4-4F02-95DE-A5B5D4AA63E9}" type="datetime1">
              <a:rPr lang="en-US"/>
              <a:pPr>
                <a:defRPr/>
              </a:pPr>
              <a:t>5/21/2017</a:t>
            </a:fld>
            <a:endParaRPr/>
          </a:p>
        </p:txBody>
      </p:sp>
      <p:sp>
        <p:nvSpPr>
          <p:cNvPr id="6" name="Footer Placeholder 4"/>
          <p:cNvSpPr txBox="1">
            <a:spLocks noGrp="1"/>
          </p:cNvSpPr>
          <p:nvPr>
            <p:ph type="ftr" sz="quarter" idx="3"/>
          </p:nvPr>
        </p:nvSpPr>
        <p:spPr>
          <a:xfrm>
            <a:off x="3124200" y="6356350"/>
            <a:ext cx="2895600" cy="365125"/>
          </a:xfrm>
          <a:prstGeom prst="rect">
            <a:avLst/>
          </a:prstGeom>
          <a:noFill/>
          <a:ln>
            <a:noFill/>
          </a:ln>
        </p:spPr>
        <p:txBody>
          <a:bodyPr wrap="square" lIns="91440" tIns="91440" rIns="91440" bIns="45720" anchor="t"/>
          <a:lstStyle>
            <a:lvl1pPr lvl="0" rtl="0" fontAlgn="auto" hangingPunct="0">
              <a:spcBef>
                <a:spcPts val="0"/>
              </a:spcBef>
              <a:spcAft>
                <a:spcPts val="0"/>
              </a:spcAft>
              <a:buNone/>
              <a:tabLst/>
              <a:defRPr lang="nb-NO" sz="2400" kern="1200">
                <a:latin typeface="Times New Roman" pitchFamily="18"/>
                <a:ea typeface="Lucida Sans Unicode" pitchFamily="2"/>
                <a:cs typeface="Tahoma" pitchFamily="2"/>
              </a:defRPr>
            </a:lvl1pPr>
          </a:lstStyle>
          <a:p>
            <a:pPr>
              <a:defRPr/>
            </a:pPr>
            <a:endParaRPr/>
          </a:p>
        </p:txBody>
      </p:sp>
      <p:sp>
        <p:nvSpPr>
          <p:cNvPr id="7" name="Slide Number Placeholder 5"/>
          <p:cNvSpPr txBox="1">
            <a:spLocks noGrp="1"/>
          </p:cNvSpPr>
          <p:nvPr>
            <p:ph type="sldNum" sz="quarter" idx="4"/>
          </p:nvPr>
        </p:nvSpPr>
        <p:spPr>
          <a:xfrm>
            <a:off x="6553200" y="6356350"/>
            <a:ext cx="2133600" cy="365125"/>
          </a:xfrm>
          <a:prstGeom prst="rect">
            <a:avLst/>
          </a:prstGeom>
          <a:noFill/>
          <a:ln>
            <a:noFill/>
          </a:ln>
        </p:spPr>
        <p:txBody>
          <a:bodyPr wrap="square" lIns="91440" tIns="91440" rIns="91440" bIns="45720" anchor="t"/>
          <a:lstStyle>
            <a:lvl1pPr marL="0" marR="0" lvl="0" indent="0" algn="l" rtl="0" fontAlgn="auto" hangingPunct="1">
              <a:spcBef>
                <a:spcPts val="0"/>
              </a:spcBef>
              <a:spcAft>
                <a:spcPts val="0"/>
              </a:spcAft>
              <a:buNone/>
              <a:tabLst/>
              <a:defRPr lang="nb-NO" sz="1800" b="0" i="0" u="none" strike="noStrike" kern="1200">
                <a:solidFill>
                  <a:srgbClr val="000000"/>
                </a:solidFill>
                <a:latin typeface="Calibri" pitchFamily="18"/>
                <a:ea typeface="Lucida Sans Unicode" pitchFamily="2"/>
                <a:cs typeface="Tahoma" pitchFamily="2"/>
              </a:defRPr>
            </a:lvl1pPr>
          </a:lstStyle>
          <a:p>
            <a:pPr>
              <a:defRPr/>
            </a:pPr>
            <a:fld id="{7E21DBD8-2113-4C20-A24F-25967E8D2A0C}"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txStyles>
    <p:titleStyle>
      <a:lvl1pPr algn="ctr" rtl="0" eaLnBrk="0" fontAlgn="base" hangingPunct="0">
        <a:spcBef>
          <a:spcPct val="0"/>
        </a:spcBef>
        <a:spcAft>
          <a:spcPct val="0"/>
        </a:spcAft>
        <a:defRPr lang="nb-NO" sz="3600" kern="1200">
          <a:solidFill>
            <a:srgbClr val="000000"/>
          </a:solidFill>
          <a:latin typeface="Calibri" pitchFamily="18"/>
          <a:ea typeface="Lucida Sans Unicode" pitchFamily="2"/>
          <a:cs typeface="Arial" pitchFamily="2"/>
        </a:defRPr>
      </a:lvl1pPr>
      <a:lvl2pPr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2pPr>
      <a:lvl3pPr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3pPr>
      <a:lvl4pPr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4pPr>
      <a:lvl5pPr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5pPr>
      <a:lvl6pPr marL="457200"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6pPr>
      <a:lvl7pPr marL="914400"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7pPr>
      <a:lvl8pPr marL="1371600"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8pPr>
      <a:lvl9pPr marL="1828800" algn="ctr" rtl="0" eaLnBrk="0" fontAlgn="base" hangingPunct="0">
        <a:spcBef>
          <a:spcPct val="0"/>
        </a:spcBef>
        <a:spcAft>
          <a:spcPct val="0"/>
        </a:spcAft>
        <a:defRPr sz="3600">
          <a:solidFill>
            <a:srgbClr val="000000"/>
          </a:solidFill>
          <a:latin typeface="Calibri" pitchFamily="34" charset="0"/>
          <a:ea typeface="Lucida Sans Unicode" pitchFamily="34" charset="0"/>
          <a:cs typeface="Arial" pitchFamily="34" charset="0"/>
        </a:defRPr>
      </a:lvl9pPr>
    </p:titleStyle>
    <p:bodyStyle>
      <a:lvl1pPr algn="l" rtl="0" eaLnBrk="0" fontAlgn="base" hangingPunct="0">
        <a:spcBef>
          <a:spcPct val="20000"/>
        </a:spcBef>
        <a:spcAft>
          <a:spcPct val="0"/>
        </a:spcAft>
        <a:buSzPct val="45000"/>
        <a:buFont typeface="StarSymbol"/>
        <a:buChar char="●"/>
        <a:defRPr lang="en-US" sz="2800">
          <a:solidFill>
            <a:srgbClr val="000000"/>
          </a:solidFill>
          <a:latin typeface="Calibri" pitchFamily="18"/>
          <a:cs typeface="" pitchFamily="2"/>
        </a:defRPr>
      </a:lvl1pPr>
      <a:lvl2pPr lvl="1" algn="l" rtl="0" eaLnBrk="0" fontAlgn="base" hangingPunct="0">
        <a:spcBef>
          <a:spcPct val="20000"/>
        </a:spcBef>
        <a:spcAft>
          <a:spcPct val="0"/>
        </a:spcAft>
        <a:buSzPct val="45000"/>
        <a:buFont typeface="StarSymbol"/>
        <a:buChar char="●"/>
        <a:defRPr lang="en-US" sz="2800">
          <a:solidFill>
            <a:srgbClr val="000000"/>
          </a:solidFill>
          <a:latin typeface="Calibri" pitchFamily="18"/>
          <a:cs typeface="" pitchFamily="2"/>
        </a:defRPr>
      </a:lvl2pPr>
      <a:lvl3pPr lvl="2" algn="l" rtl="0" eaLnBrk="0" fontAlgn="base" hangingPunct="0">
        <a:spcBef>
          <a:spcPct val="20000"/>
        </a:spcBef>
        <a:spcAft>
          <a:spcPct val="0"/>
        </a:spcAft>
        <a:buSzPct val="75000"/>
        <a:buFont typeface="StarSymbol"/>
        <a:buChar char="–"/>
        <a:defRPr lang="en-US" sz="2800">
          <a:solidFill>
            <a:srgbClr val="000000"/>
          </a:solidFill>
          <a:latin typeface="Calibri" pitchFamily="18"/>
          <a:cs typeface="" pitchFamily="2"/>
        </a:defRPr>
      </a:lvl3pPr>
      <a:lvl4pPr lvl="3" algn="l" rtl="0" eaLnBrk="0" fontAlgn="base" hangingPunct="0">
        <a:spcBef>
          <a:spcPct val="20000"/>
        </a:spcBef>
        <a:spcAft>
          <a:spcPct val="0"/>
        </a:spcAft>
        <a:buSzPct val="45000"/>
        <a:buFont typeface="StarSymbol"/>
        <a:buChar char="●"/>
        <a:defRPr lang="en-US" sz="2800">
          <a:solidFill>
            <a:srgbClr val="000000"/>
          </a:solidFill>
          <a:latin typeface="Calibri" pitchFamily="18"/>
          <a:cs typeface="" pitchFamily="2"/>
        </a:defRPr>
      </a:lvl4pPr>
      <a:lvl5pPr lvl="4" algn="l" rtl="0" eaLnBrk="0" fontAlgn="base" hangingPunct="0">
        <a:spcBef>
          <a:spcPct val="20000"/>
        </a:spcBef>
        <a:spcAft>
          <a:spcPct val="0"/>
        </a:spcAft>
        <a:buSzPct val="75000"/>
        <a:buFont typeface="StarSymbol"/>
        <a:buChar char="–"/>
        <a:defRPr lang="en-US" sz="2800">
          <a:solidFill>
            <a:srgbClr val="000000"/>
          </a:solidFill>
          <a:latin typeface="Calibri" pitchFamily="18"/>
          <a:cs typeface="" pitchFamily="2"/>
        </a:defRPr>
      </a:lvl5pPr>
      <a:lvl6pPr lvl="5" rtl="0" hangingPunct="0">
        <a:buSzPct val="45000"/>
        <a:buFont typeface="StarSymbol"/>
        <a:buChar char="●"/>
        <a:tabLst/>
        <a:defRPr lang="en-US" sz="2800" b="0" i="0" u="none" strike="noStrike">
          <a:solidFill>
            <a:srgbClr val="000000"/>
          </a:solidFill>
          <a:latin typeface="Calibri" pitchFamily="18"/>
          <a:cs typeface="" pitchFamily="2"/>
        </a:defRPr>
      </a:lvl6pPr>
      <a:lvl7pPr lvl="6" rtl="0" hangingPunct="0">
        <a:buSzPct val="45000"/>
        <a:buFont typeface="StarSymbol"/>
        <a:buChar char="●"/>
        <a:tabLst/>
        <a:defRPr lang="en-US" sz="2800" b="0" i="0" u="none" strike="noStrike">
          <a:solidFill>
            <a:srgbClr val="000000"/>
          </a:solidFill>
          <a:latin typeface="Calibri" pitchFamily="18"/>
          <a:cs typeface="" pitchFamily="2"/>
        </a:defRPr>
      </a:lvl7pPr>
      <a:lvl8pPr lvl="7" rtl="0" hangingPunct="0">
        <a:buSzPct val="45000"/>
        <a:buFont typeface="StarSymbol"/>
        <a:buChar char="●"/>
        <a:tabLst/>
        <a:defRPr lang="en-US" sz="2800" b="0" i="0" u="none" strike="noStrike">
          <a:solidFill>
            <a:srgbClr val="000000"/>
          </a:solidFill>
          <a:latin typeface="Calibri" pitchFamily="18"/>
          <a:cs typeface="" pitchFamily="2"/>
        </a:defRPr>
      </a:lvl8pPr>
      <a:lvl9pPr marL="0" marR="0" lvl="0" indent="0" algn="l" rtl="0" hangingPunct="0">
        <a:spcBef>
          <a:spcPts val="558"/>
        </a:spcBef>
        <a:spcAft>
          <a:spcPts val="0"/>
        </a:spcAft>
        <a:buSzPct val="45000"/>
        <a:buFont typeface="Arial" pitchFamily="32"/>
        <a:buChar char="•"/>
        <a:tabLst/>
        <a:defRPr lang="en-US" sz="2800" b="0" i="0" u="none" strike="noStrike">
          <a:solidFill>
            <a:srgbClr val="000000"/>
          </a:solidFill>
          <a:latin typeface="Calibri" pitchFamily="18"/>
          <a:cs typeface="" pitchFamily="2"/>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52225" name="Title 1"/>
          <p:cNvSpPr txBox="1">
            <a:spLocks noGrp="1"/>
          </p:cNvSpPr>
          <p:nvPr>
            <p:ph type="title" idx="4294967295"/>
          </p:nvPr>
        </p:nvSpPr>
        <p:spPr>
          <a:xfrm>
            <a:off x="755650" y="981075"/>
            <a:ext cx="7772400" cy="1468438"/>
          </a:xfrm>
        </p:spPr>
        <p:txBody>
          <a:bodyPr/>
          <a:lstStyle/>
          <a:p>
            <a:r>
              <a:rPr lang="nb-NO" sz="2800" dirty="0" smtClean="0"/>
              <a:t> </a:t>
            </a:r>
            <a:r>
              <a:rPr sz="2800" dirty="0">
                <a:solidFill>
                  <a:srgbClr val="000000"/>
                </a:solidFill>
                <a:latin typeface="Calibri" pitchFamily="34" charset="0"/>
                <a:ea typeface="Lucida Sans Unicode" pitchFamily="34" charset="0"/>
                <a:cs typeface="Arial" pitchFamily="34" charset="0"/>
              </a:rPr>
              <a:t/>
            </a:r>
            <a:br>
              <a:rPr sz="2800" dirty="0">
                <a:solidFill>
                  <a:srgbClr val="000000"/>
                </a:solidFill>
                <a:latin typeface="Calibri" pitchFamily="34" charset="0"/>
                <a:ea typeface="Lucida Sans Unicode" pitchFamily="34" charset="0"/>
                <a:cs typeface="Arial" pitchFamily="34" charset="0"/>
              </a:rPr>
            </a:br>
            <a:r>
              <a:rPr sz="2800" dirty="0" smtClean="0">
                <a:solidFill>
                  <a:srgbClr val="000000"/>
                </a:solidFill>
                <a:latin typeface="Calibri" pitchFamily="34" charset="0"/>
                <a:ea typeface="Lucida Sans Unicode" pitchFamily="34" charset="0"/>
                <a:cs typeface="Arial" pitchFamily="34" charset="0"/>
              </a:rPr>
              <a:t> </a:t>
            </a:r>
            <a:endParaRPr sz="2400" dirty="0">
              <a:solidFill>
                <a:srgbClr val="000000"/>
              </a:solidFill>
              <a:latin typeface="Calibri" pitchFamily="34" charset="0"/>
              <a:ea typeface="Lucida Sans Unicode" pitchFamily="34" charset="0"/>
              <a:cs typeface="Arial" pitchFamily="34" charset="0"/>
            </a:endParaRPr>
          </a:p>
        </p:txBody>
      </p:sp>
      <p:sp>
        <p:nvSpPr>
          <p:cNvPr id="3" name="Subtitle 2"/>
          <p:cNvSpPr/>
          <p:nvPr/>
        </p:nvSpPr>
        <p:spPr>
          <a:xfrm>
            <a:off x="1371600" y="3886200"/>
            <a:ext cx="6400800" cy="4111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tIns="91440" compatLnSpc="0">
            <a:spAutoFit/>
          </a:bodyPr>
          <a:lstStyle/>
          <a:p>
            <a:pPr fontAlgn="auto">
              <a:spcBef>
                <a:spcPts val="0"/>
              </a:spcBef>
              <a:spcAft>
                <a:spcPts val="0"/>
              </a:spcAft>
              <a:defRPr/>
            </a:pPr>
            <a:r>
              <a:rPr lang="nb-NO">
                <a:solidFill>
                  <a:srgbClr val="898989"/>
                </a:solidFill>
                <a:latin typeface="Calibri" pitchFamily="18"/>
                <a:ea typeface="Lucida Sans Unicode" pitchFamily="2"/>
                <a:cs typeface="Mangal" pitchFamily="2"/>
              </a:rPr>
              <a:t> </a:t>
            </a:r>
          </a:p>
        </p:txBody>
      </p:sp>
      <p:sp>
        <p:nvSpPr>
          <p:cNvPr id="2" name="Rectangle 1"/>
          <p:cNvSpPr/>
          <p:nvPr/>
        </p:nvSpPr>
        <p:spPr>
          <a:xfrm>
            <a:off x="1259632" y="1988841"/>
            <a:ext cx="6912768" cy="2339102"/>
          </a:xfrm>
          <a:prstGeom prst="rect">
            <a:avLst/>
          </a:prstGeom>
        </p:spPr>
        <p:txBody>
          <a:bodyPr wrap="square">
            <a:spAutoFit/>
          </a:bodyPr>
          <a:lstStyle/>
          <a:p>
            <a:r>
              <a:rPr lang="en-US" sz="3200" dirty="0" smtClean="0"/>
              <a:t>The </a:t>
            </a:r>
            <a:r>
              <a:rPr lang="en-US" sz="3200" dirty="0"/>
              <a:t>fear and the challenges of returning to Afghanistan</a:t>
            </a:r>
            <a:endParaRPr lang="nb-NO" sz="3200" dirty="0"/>
          </a:p>
          <a:p>
            <a:endParaRPr lang="nb-NO" dirty="0"/>
          </a:p>
          <a:p>
            <a:endParaRPr lang="en-AU" i="1" dirty="0"/>
          </a:p>
          <a:p>
            <a:pPr>
              <a:lnSpc>
                <a:spcPct val="100000"/>
              </a:lnSpc>
              <a:spcBef>
                <a:spcPts val="0"/>
              </a:spcBef>
            </a:pPr>
            <a:endParaRPr lang="nb-NO" dirty="0">
              <a:solidFill>
                <a:srgbClr val="123249"/>
              </a:solidFill>
              <a:latin typeface="Lato" charset="0"/>
              <a:ea typeface="Lato" charset="0"/>
              <a:cs typeface="Lato" charset="0"/>
            </a:endParaRPr>
          </a:p>
          <a:p>
            <a:r>
              <a:rPr lang="nb-NO" sz="1400" dirty="0" smtClean="0">
                <a:solidFill>
                  <a:srgbClr val="123249"/>
                </a:solidFill>
                <a:latin typeface="Lato" charset="0"/>
                <a:ea typeface="Lato" charset="0"/>
                <a:cs typeface="Lato" charset="0"/>
              </a:rPr>
              <a:t>Arne Strand, CMI </a:t>
            </a:r>
          </a:p>
          <a:p>
            <a:r>
              <a:rPr lang="nb-NO" sz="1400" dirty="0" smtClean="0">
                <a:solidFill>
                  <a:srgbClr val="123249"/>
                </a:solidFill>
                <a:latin typeface="Lato" charset="0"/>
                <a:ea typeface="Lato" charset="0"/>
                <a:cs typeface="Lato" charset="0"/>
              </a:rPr>
              <a:t> </a:t>
            </a:r>
            <a:endParaRPr lang="nb-NO" sz="1400" dirty="0">
              <a:solidFill>
                <a:srgbClr val="123249"/>
              </a:solidFill>
              <a:latin typeface="Lato" charset="0"/>
              <a:ea typeface="Lato" charset="0"/>
              <a:cs typeface="Lato"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00125"/>
            <a:ext cx="8229600" cy="1246495"/>
          </a:xfrm>
        </p:spPr>
        <p:txBody>
          <a:bodyPr/>
          <a:lstStyle/>
          <a:p>
            <a:r>
              <a:rPr lang="en-GB" dirty="0" smtClean="0"/>
              <a:t>Many that return plan to remigrate – for the same reasons they originally left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594" y="2278690"/>
            <a:ext cx="8015662" cy="4809397"/>
          </a:xfrm>
        </p:spPr>
      </p:pic>
    </p:spTree>
    <p:extLst>
      <p:ext uri="{BB962C8B-B14F-4D97-AF65-F5344CB8AC3E}">
        <p14:creationId xmlns:p14="http://schemas.microsoft.com/office/powerpoint/2010/main" val="16277013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827723"/>
            <a:ext cx="6767627" cy="2910204"/>
          </a:xfrm>
          <a:prstGeom prst="rect">
            <a:avLst/>
          </a:prstGeom>
        </p:spPr>
      </p:pic>
      <p:pic>
        <p:nvPicPr>
          <p:cNvPr id="5" name="Picture 4"/>
          <p:cNvPicPr>
            <a:picLocks noChangeAspect="1"/>
          </p:cNvPicPr>
          <p:nvPr/>
        </p:nvPicPr>
        <p:blipFill>
          <a:blip r:embed="rId3"/>
          <a:stretch>
            <a:fillRect/>
          </a:stretch>
        </p:blipFill>
        <p:spPr>
          <a:xfrm>
            <a:off x="1691680" y="2924944"/>
            <a:ext cx="7333142" cy="1500554"/>
          </a:xfrm>
          <a:prstGeom prst="rect">
            <a:avLst/>
          </a:prstGeom>
        </p:spPr>
      </p:pic>
      <p:sp>
        <p:nvSpPr>
          <p:cNvPr id="6" name="AutoShape 2" descr="Hjemmet til de hjemlø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960909" y="4581128"/>
            <a:ext cx="3333750" cy="1885950"/>
          </a:xfrm>
          <a:prstGeom prst="rect">
            <a:avLst/>
          </a:prstGeom>
        </p:spPr>
      </p:pic>
      <p:pic>
        <p:nvPicPr>
          <p:cNvPr id="8" name="Picture 7"/>
          <p:cNvPicPr>
            <a:picLocks noChangeAspect="1"/>
          </p:cNvPicPr>
          <p:nvPr/>
        </p:nvPicPr>
        <p:blipFill>
          <a:blip r:embed="rId5"/>
          <a:stretch>
            <a:fillRect/>
          </a:stretch>
        </p:blipFill>
        <p:spPr>
          <a:xfrm>
            <a:off x="4675074" y="4581128"/>
            <a:ext cx="4185105" cy="1465516"/>
          </a:xfrm>
          <a:prstGeom prst="rect">
            <a:avLst/>
          </a:prstGeom>
        </p:spPr>
      </p:pic>
    </p:spTree>
    <p:extLst>
      <p:ext uri="{BB962C8B-B14F-4D97-AF65-F5344CB8AC3E}">
        <p14:creationId xmlns:p14="http://schemas.microsoft.com/office/powerpoint/2010/main" val="22122581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b-NO" sz="1200" dirty="0" smtClean="0"/>
              <a:t>Red: </a:t>
            </a:r>
            <a:r>
              <a:rPr lang="nb-NO" sz="1200" dirty="0" smtClean="0"/>
              <a:t>Taliban </a:t>
            </a:r>
            <a:r>
              <a:rPr lang="nb-NO" sz="1200" dirty="0" err="1" smtClean="0"/>
              <a:t>control</a:t>
            </a:r>
            <a:r>
              <a:rPr lang="nb-NO" sz="1200" dirty="0" smtClean="0"/>
              <a:t/>
            </a:r>
            <a:br>
              <a:rPr lang="nb-NO" sz="1200" dirty="0" smtClean="0"/>
            </a:br>
            <a:r>
              <a:rPr lang="nb-NO" sz="1200" dirty="0" err="1" smtClean="0"/>
              <a:t>Yellow</a:t>
            </a:r>
            <a:r>
              <a:rPr lang="nb-NO" sz="1200" dirty="0" smtClean="0"/>
              <a:t> </a:t>
            </a:r>
            <a:r>
              <a:rPr lang="nb-NO" sz="1200" dirty="0" smtClean="0"/>
              <a:t>: </a:t>
            </a:r>
            <a:r>
              <a:rPr lang="nb-NO" sz="1200" dirty="0" err="1" smtClean="0"/>
              <a:t>dispuuted</a:t>
            </a:r>
            <a:r>
              <a:rPr lang="nb-NO" sz="1200" dirty="0" smtClean="0"/>
              <a:t/>
            </a:r>
            <a:br>
              <a:rPr lang="nb-NO" sz="1200" dirty="0" smtClean="0"/>
            </a:br>
            <a:r>
              <a:rPr lang="en-US" sz="1200" dirty="0"/>
              <a:t>The New York </a:t>
            </a:r>
            <a:r>
              <a:rPr lang="en-US" sz="1200" dirty="0" err="1"/>
              <a:t>Times|Source</a:t>
            </a:r>
            <a:r>
              <a:rPr lang="en-US" sz="1200" dirty="0"/>
              <a:t>: The Long War Journal</a:t>
            </a:r>
            <a:endParaRPr lang="nb-NO" sz="1200" dirty="0"/>
          </a:p>
        </p:txBody>
      </p:sp>
      <p:pic>
        <p:nvPicPr>
          <p:cNvPr id="2050" name="Picture 2" descr="http://graphics8.nytimes.com/newsgraphics/2015/09/29/taliban-afghanistan-updates/bf344fceedd6154a0043a455c21e69637b2ec4ab/taliban-map-1015-72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625" y="1412776"/>
            <a:ext cx="6912768" cy="55494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364088" y="4476328"/>
            <a:ext cx="3202234" cy="2348880"/>
          </a:xfrm>
          <a:prstGeom prst="rect">
            <a:avLst/>
          </a:prstGeom>
        </p:spPr>
      </p:pic>
    </p:spTree>
    <p:extLst>
      <p:ext uri="{BB962C8B-B14F-4D97-AF65-F5344CB8AC3E}">
        <p14:creationId xmlns:p14="http://schemas.microsoft.com/office/powerpoint/2010/main" val="176258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05900" cy="153352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108000" indent="0">
              <a:buNone/>
            </a:pPr>
            <a:r>
              <a:rPr lang="en-US" sz="2400" b="1" dirty="0" smtClean="0"/>
              <a:t>February 2017</a:t>
            </a:r>
            <a:endParaRPr lang="en-US" sz="2400" dirty="0"/>
          </a:p>
          <a:p>
            <a:r>
              <a:rPr lang="en-US" sz="2400" dirty="0" smtClean="0"/>
              <a:t>Geographically</a:t>
            </a:r>
            <a:r>
              <a:rPr lang="en-US" sz="2400" dirty="0"/>
              <a:t>, </a:t>
            </a:r>
            <a:r>
              <a:rPr lang="en-US" sz="2400" b="1" dirty="0"/>
              <a:t>Kabul province </a:t>
            </a:r>
            <a:r>
              <a:rPr lang="en-US" sz="2400" dirty="0"/>
              <a:t>had the highest number of civilian casualties due to suicide and complex attacks in Kabul city, followed by </a:t>
            </a:r>
            <a:r>
              <a:rPr lang="en-US" sz="2400" b="1" dirty="0"/>
              <a:t>Helmand</a:t>
            </a:r>
            <a:r>
              <a:rPr lang="en-US" sz="2400" dirty="0"/>
              <a:t>, Kandahar, </a:t>
            </a:r>
            <a:r>
              <a:rPr lang="en-US" sz="2400" b="1" dirty="0"/>
              <a:t>Nangarhar</a:t>
            </a:r>
            <a:r>
              <a:rPr lang="en-US" sz="2400" dirty="0"/>
              <a:t> and Uruzgan </a:t>
            </a:r>
            <a:r>
              <a:rPr lang="en-US" sz="2400" dirty="0" smtClean="0"/>
              <a:t>provinces.</a:t>
            </a:r>
            <a:endParaRPr lang="en-GB" sz="2400" dirty="0"/>
          </a:p>
        </p:txBody>
      </p:sp>
      <p:pic>
        <p:nvPicPr>
          <p:cNvPr id="5" name="Content Placeholder 4"/>
          <p:cNvPicPr>
            <a:picLocks noChangeAspect="1"/>
          </p:cNvPicPr>
          <p:nvPr/>
        </p:nvPicPr>
        <p:blipFill>
          <a:blip r:embed="rId3"/>
          <a:stretch>
            <a:fillRect/>
          </a:stretch>
        </p:blipFill>
        <p:spPr>
          <a:xfrm>
            <a:off x="755576" y="4581128"/>
            <a:ext cx="3340458" cy="1890699"/>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97" y="4398351"/>
            <a:ext cx="3384376" cy="225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0461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00125"/>
            <a:ext cx="8229600" cy="1246495"/>
          </a:xfrm>
        </p:spPr>
        <p:txBody>
          <a:bodyPr/>
          <a:lstStyle/>
          <a:p>
            <a:r>
              <a:rPr lang="nb-NO" dirty="0" err="1" smtClean="0"/>
              <a:t>Political</a:t>
            </a:r>
            <a:r>
              <a:rPr lang="nb-NO" dirty="0" smtClean="0"/>
              <a:t> </a:t>
            </a:r>
            <a:r>
              <a:rPr lang="nb-NO" dirty="0" err="1" smtClean="0"/>
              <a:t>stalemate</a:t>
            </a:r>
            <a:r>
              <a:rPr lang="nb-NO" dirty="0" smtClean="0"/>
              <a:t>, </a:t>
            </a:r>
            <a:r>
              <a:rPr lang="nb-NO" dirty="0" err="1" smtClean="0"/>
              <a:t>weak</a:t>
            </a:r>
            <a:r>
              <a:rPr lang="nb-NO" dirty="0" smtClean="0"/>
              <a:t> </a:t>
            </a:r>
            <a:r>
              <a:rPr lang="nb-NO" dirty="0" err="1" smtClean="0"/>
              <a:t>governace</a:t>
            </a:r>
            <a:r>
              <a:rPr lang="nb-NO" dirty="0" smtClean="0"/>
              <a:t> and </a:t>
            </a:r>
            <a:r>
              <a:rPr lang="nb-NO" dirty="0" err="1" smtClean="0"/>
              <a:t>economic</a:t>
            </a:r>
            <a:r>
              <a:rPr lang="nb-NO" dirty="0" smtClean="0"/>
              <a:t> </a:t>
            </a:r>
            <a:r>
              <a:rPr lang="nb-NO" dirty="0" err="1" smtClean="0"/>
              <a:t>decline</a:t>
            </a:r>
            <a:endParaRPr lang="nb-N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276872"/>
            <a:ext cx="6206097" cy="4485078"/>
          </a:xfrm>
        </p:spPr>
      </p:pic>
    </p:spTree>
    <p:extLst>
      <p:ext uri="{BB962C8B-B14F-4D97-AF65-F5344CB8AC3E}">
        <p14:creationId xmlns:p14="http://schemas.microsoft.com/office/powerpoint/2010/main" val="330879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00125"/>
            <a:ext cx="8229600" cy="692497"/>
          </a:xfrm>
        </p:spPr>
        <p:txBody>
          <a:bodyPr/>
          <a:lstStyle/>
          <a:p>
            <a:r>
              <a:rPr lang="nb-NO" dirty="0" err="1" smtClean="0"/>
              <a:t>Youth</a:t>
            </a:r>
            <a:r>
              <a:rPr lang="nb-NO" dirty="0" smtClean="0"/>
              <a:t> </a:t>
            </a:r>
            <a:r>
              <a:rPr lang="nb-NO" dirty="0" err="1" smtClean="0"/>
              <a:t>unemployment</a:t>
            </a:r>
            <a:r>
              <a:rPr lang="nb-NO" dirty="0" smtClean="0"/>
              <a:t>, 40 % </a:t>
            </a:r>
            <a:endParaRPr lang="nb-NO" dirty="0"/>
          </a:p>
        </p:txBody>
      </p:sp>
      <p:pic>
        <p:nvPicPr>
          <p:cNvPr id="2050" name="Picture 2" descr="afghanistan-youth-unemploy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370" y="2060848"/>
            <a:ext cx="7358109" cy="413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2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0,6 </a:t>
            </a:r>
            <a:r>
              <a:rPr lang="en-GB" dirty="0"/>
              <a:t>million Afghans returned from Pakistan in 2016, and they keep on coming</a:t>
            </a:r>
          </a:p>
        </p:txBody>
      </p:sp>
      <p:pic>
        <p:nvPicPr>
          <p:cNvPr id="4" name="Picture 2" descr="C:\Users\arnes\Desktop\Retur Afghanistan.jpg"/>
          <p:cNvPicPr>
            <a:picLocks noGrp="1" noChangeAspect="1" noChangeArrowheads="1"/>
          </p:cNvPicPr>
          <p:nvPr>
            <p:ph idx="1"/>
          </p:nvPr>
        </p:nvPicPr>
        <p:blipFill>
          <a:blip r:embed="rId2" cstate="print"/>
          <a:srcRect/>
          <a:stretch>
            <a:fillRect/>
          </a:stretch>
        </p:blipFill>
        <p:spPr bwMode="auto">
          <a:xfrm>
            <a:off x="1447081" y="2203964"/>
            <a:ext cx="6192688" cy="4644516"/>
          </a:xfrm>
          <a:prstGeom prst="rect">
            <a:avLst/>
          </a:prstGeom>
          <a:noFill/>
        </p:spPr>
      </p:pic>
    </p:spTree>
    <p:extLst>
      <p:ext uri="{BB962C8B-B14F-4D97-AF65-F5344CB8AC3E}">
        <p14:creationId xmlns:p14="http://schemas.microsoft.com/office/powerpoint/2010/main" val="36147018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6495"/>
          </a:xfrm>
        </p:spPr>
        <p:txBody>
          <a:bodyPr/>
          <a:lstStyle/>
          <a:p>
            <a:r>
              <a:rPr lang="en-GB" dirty="0" smtClean="0"/>
              <a:t>Pressure on land and  jobs, especially in Nangarhar</a:t>
            </a:r>
            <a:endParaRPr lang="en-GB" dirty="0"/>
          </a:p>
        </p:txBody>
      </p:sp>
      <p:sp>
        <p:nvSpPr>
          <p:cNvPr id="3" name="Text Placeholder 2"/>
          <p:cNvSpPr>
            <a:spLocks noGrp="1"/>
          </p:cNvSpPr>
          <p:nvPr>
            <p:ph type="body" idx="1"/>
          </p:nvPr>
        </p:nvSpPr>
        <p:spPr/>
        <p:txBody>
          <a:bodyPr/>
          <a:lstStyle/>
          <a:p>
            <a:endParaRPr lang="en-GB"/>
          </a:p>
        </p:txBody>
      </p:sp>
      <p:pic>
        <p:nvPicPr>
          <p:cNvPr id="1026" name="Picture 2" descr="Daily wage labourers chatting with each other while waiting for jobs. As the number of returnees from Pakistan has increased, the chances of getting work has gone down. Some labourers told AAN that they had been waiting for weeks to get a single day’s wo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84051" y="2252589"/>
            <a:ext cx="4386486" cy="28299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r>
              <a:rPr lang="en-GB" dirty="0"/>
              <a:t>P</a:t>
            </a:r>
            <a:r>
              <a:rPr lang="en-GB" dirty="0" smtClean="0"/>
              <a:t>ressure on access to land and jobs in Afghanistan</a:t>
            </a:r>
          </a:p>
          <a:p>
            <a:r>
              <a:rPr lang="en-GB" dirty="0" smtClean="0"/>
              <a:t>Increase in land disputes</a:t>
            </a:r>
          </a:p>
          <a:p>
            <a:r>
              <a:rPr lang="en-GB" dirty="0" smtClean="0"/>
              <a:t>Loss of income and </a:t>
            </a:r>
            <a:r>
              <a:rPr lang="en-GB" dirty="0" err="1" smtClean="0"/>
              <a:t>remittences</a:t>
            </a:r>
            <a:r>
              <a:rPr lang="en-GB" dirty="0" smtClean="0"/>
              <a:t> for many families</a:t>
            </a:r>
          </a:p>
          <a:p>
            <a:r>
              <a:rPr lang="en-GB" dirty="0" smtClean="0"/>
              <a:t>And, fewer job opportunities for returnees</a:t>
            </a:r>
          </a:p>
          <a:p>
            <a:endParaRPr lang="en-GB" dirty="0"/>
          </a:p>
        </p:txBody>
      </p:sp>
      <p:sp>
        <p:nvSpPr>
          <p:cNvPr id="4" name="Rectangle 3"/>
          <p:cNvSpPr/>
          <p:nvPr/>
        </p:nvSpPr>
        <p:spPr>
          <a:xfrm>
            <a:off x="402037" y="5470032"/>
            <a:ext cx="4095351" cy="830997"/>
          </a:xfrm>
          <a:prstGeom prst="rect">
            <a:avLst/>
          </a:prstGeom>
        </p:spPr>
        <p:txBody>
          <a:bodyPr wrap="square">
            <a:spAutoFit/>
          </a:bodyPr>
          <a:lstStyle/>
          <a:p>
            <a:r>
              <a:rPr lang="en-US" sz="1200" dirty="0" smtClean="0">
                <a:solidFill>
                  <a:srgbClr val="585858"/>
                </a:solidFill>
              </a:rPr>
              <a:t> As </a:t>
            </a:r>
            <a:r>
              <a:rPr lang="en-US" sz="1200" dirty="0">
                <a:solidFill>
                  <a:srgbClr val="585858"/>
                </a:solidFill>
              </a:rPr>
              <a:t>the number of returnees from Pakistan has increased, the chances of getting work has gone down. Some </a:t>
            </a:r>
            <a:r>
              <a:rPr lang="en-US" sz="1200" dirty="0" err="1">
                <a:solidFill>
                  <a:srgbClr val="585858"/>
                </a:solidFill>
              </a:rPr>
              <a:t>labourers</a:t>
            </a:r>
            <a:r>
              <a:rPr lang="en-US" sz="1200" dirty="0">
                <a:solidFill>
                  <a:srgbClr val="585858"/>
                </a:solidFill>
              </a:rPr>
              <a:t> told AAN that they had been waiting for weeks to get a single day’s </a:t>
            </a:r>
            <a:r>
              <a:rPr lang="en-US" sz="1200" dirty="0" smtClean="0">
                <a:solidFill>
                  <a:srgbClr val="585858"/>
                </a:solidFill>
              </a:rPr>
              <a:t>work.</a:t>
            </a:r>
            <a:endParaRPr lang="en-GB" sz="1200" dirty="0"/>
          </a:p>
        </p:txBody>
      </p:sp>
    </p:spTree>
    <p:extLst>
      <p:ext uri="{BB962C8B-B14F-4D97-AF65-F5344CB8AC3E}">
        <p14:creationId xmlns:p14="http://schemas.microsoft.com/office/powerpoint/2010/main" val="306655092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00125"/>
            <a:ext cx="8229600" cy="1246495"/>
          </a:xfrm>
        </p:spPr>
        <p:txBody>
          <a:bodyPr/>
          <a:lstStyle/>
          <a:p>
            <a:r>
              <a:rPr lang="en-GB" dirty="0" smtClean="0"/>
              <a:t>Internal differences on </a:t>
            </a:r>
            <a:r>
              <a:rPr lang="en-GB" dirty="0" smtClean="0"/>
              <a:t>the </a:t>
            </a:r>
            <a:r>
              <a:rPr lang="en-GB" b="1" dirty="0" smtClean="0"/>
              <a:t>Joint Way Forward</a:t>
            </a:r>
            <a:r>
              <a:rPr lang="en-GB" dirty="0" smtClean="0"/>
              <a:t> return agreement with Europe</a:t>
            </a:r>
            <a:endParaRPr lang="en-GB" dirty="0"/>
          </a:p>
        </p:txBody>
      </p:sp>
      <p:sp>
        <p:nvSpPr>
          <p:cNvPr id="3" name="Content Placeholder 2"/>
          <p:cNvSpPr>
            <a:spLocks noGrp="1"/>
          </p:cNvSpPr>
          <p:nvPr>
            <p:ph idx="1"/>
          </p:nvPr>
        </p:nvSpPr>
        <p:spPr/>
        <p:txBody>
          <a:bodyPr/>
          <a:lstStyle/>
          <a:p>
            <a:endParaRPr lang="en-GB"/>
          </a:p>
        </p:txBody>
      </p:sp>
      <p:pic>
        <p:nvPicPr>
          <p:cNvPr id="4" name="Picture 3" descr="https://pbs.twimg.com/media/CuESAIFWcAATFuj.jpg:large"/>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82825"/>
            <a:ext cx="4248472" cy="4305344"/>
          </a:xfrm>
          <a:prstGeom prst="rect">
            <a:avLst/>
          </a:prstGeom>
          <a:noFill/>
          <a:ln>
            <a:noFill/>
          </a:ln>
        </p:spPr>
      </p:pic>
    </p:spTree>
    <p:extLst>
      <p:ext uri="{BB962C8B-B14F-4D97-AF65-F5344CB8AC3E}">
        <p14:creationId xmlns:p14="http://schemas.microsoft.com/office/powerpoint/2010/main" val="4289931135"/>
      </p:ext>
    </p:extLst>
  </p:cSld>
  <p:clrMapOvr>
    <a:masterClrMapping/>
  </p:clrMapOvr>
  <p:transition spd="slow"/>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8009</TotalTime>
  <Words>181</Words>
  <Application>Microsoft Office PowerPoint</Application>
  <PresentationFormat>On-screen Show (4:3)</PresentationFormat>
  <Paragraphs>22</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Lato</vt:lpstr>
      <vt:lpstr>Lucida Sans Unicode</vt:lpstr>
      <vt:lpstr>Mangal</vt:lpstr>
      <vt:lpstr>StarSymbol</vt:lpstr>
      <vt:lpstr>Tahoma</vt:lpstr>
      <vt:lpstr>Times New Roman</vt:lpstr>
      <vt:lpstr>Default</vt:lpstr>
      <vt:lpstr>Default 1</vt:lpstr>
      <vt:lpstr>   </vt:lpstr>
      <vt:lpstr>PowerPoint Presentation</vt:lpstr>
      <vt:lpstr>Red: Taliban control Yellow : dispuuted The New York Times|Source: The Long War Journal</vt:lpstr>
      <vt:lpstr>PowerPoint Presentation</vt:lpstr>
      <vt:lpstr>Political stalemate, weak governace and economic decline</vt:lpstr>
      <vt:lpstr>Youth unemployment, 40 % </vt:lpstr>
      <vt:lpstr>0,6 million Afghans returned from Pakistan in 2016, and they keep on coming</vt:lpstr>
      <vt:lpstr>Pressure on land and  jobs, especially in Nangarhar</vt:lpstr>
      <vt:lpstr>Internal differences on the Joint Way Forward return agreement with Europe</vt:lpstr>
      <vt:lpstr>Many that return plan to remigrate – for the same reasons they originally left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Afghanistan og Irakisk Kurdistan UNGDOM OG ÆRE</dc:title>
  <dc:creator>Robert Sjursen</dc:creator>
  <cp:lastModifiedBy>Arne Strand</cp:lastModifiedBy>
  <cp:revision>401</cp:revision>
  <cp:lastPrinted>2017-05-21T16:31:11Z</cp:lastPrinted>
  <dcterms:modified xsi:type="dcterms:W3CDTF">2017-05-21T19:27:17Z</dcterms:modified>
</cp:coreProperties>
</file>