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256" r:id="rId4"/>
    <p:sldId id="259" r:id="rId5"/>
    <p:sldId id="449" r:id="rId6"/>
    <p:sldId id="444" r:id="rId7"/>
    <p:sldId id="458" r:id="rId8"/>
    <p:sldId id="450" r:id="rId9"/>
    <p:sldId id="465" r:id="rId10"/>
    <p:sldId id="452" r:id="rId11"/>
    <p:sldId id="456" r:id="rId12"/>
    <p:sldId id="459" r:id="rId13"/>
    <p:sldId id="455" r:id="rId14"/>
    <p:sldId id="457" r:id="rId15"/>
    <p:sldId id="443" r:id="rId16"/>
    <p:sldId id="460" r:id="rId17"/>
    <p:sldId id="461" r:id="rId18"/>
    <p:sldId id="466" r:id="rId19"/>
    <p:sldId id="395" r:id="rId20"/>
    <p:sldId id="434" r:id="rId21"/>
    <p:sldId id="463" r:id="rId22"/>
    <p:sldId id="464" r:id="rId23"/>
    <p:sldId id="400" r:id="rId24"/>
  </p:sldIdLst>
  <p:sldSz cx="9144000" cy="6858000" type="screen4x3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804"/>
    </p:cViewPr>
  </p:sorterViewPr>
  <p:notesViewPr>
    <p:cSldViewPr>
      <p:cViewPr varScale="1">
        <p:scale>
          <a:sx n="81" d="100"/>
          <a:sy n="81" d="100"/>
        </p:scale>
        <p:origin x="-1422" y="82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2" y="1"/>
            <a:ext cx="2950380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47296" y="1"/>
            <a:ext cx="2950379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2" y="9430307"/>
            <a:ext cx="2950380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anchor="b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47296" y="9430307"/>
            <a:ext cx="2950379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anchor="b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 sz="1400"/>
            </a:pPr>
            <a:fld id="{6E9729CA-EE2E-4DB2-BDB5-380D7EF433D0}" type="slidenum">
              <a:rPr/>
              <a:pPr>
                <a:defRPr sz="1400"/>
              </a:pPr>
              <a:t>‹#›</a:t>
            </a:fld>
            <a:endParaRPr lang="nb-NO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0913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46138" y="882650"/>
            <a:ext cx="579913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49004" y="5513077"/>
            <a:ext cx="5995172" cy="52235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nb-NO" noProof="0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3252499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40680" y="0"/>
            <a:ext cx="3252498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1" y="11026151"/>
            <a:ext cx="3252499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40680" y="11026151"/>
            <a:ext cx="3252498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21123155-C0D8-4E27-BB42-4CE0820677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55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nb-NO" sz="2000" kern="1200">
        <a:solidFill>
          <a:schemeClr val="tx1"/>
        </a:solidFill>
        <a:latin typeface="Arial" pitchFamily="18"/>
        <a:cs typeface="Mangal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325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8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2025" tIns="92025" rIns="92025" bIns="46013" anchor="t"/>
          <a:lstStyle/>
          <a:p>
            <a:pPr algn="l">
              <a:defRPr/>
            </a:pPr>
            <a:fld id="{191F1955-0382-4470-9406-4F9F7328EC36}" type="slidenum">
              <a:rPr/>
              <a:pPr algn="l">
                <a:defRPr/>
              </a:pPr>
              <a:t>2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2" name="Plassholder for lysbil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9395" name="Plassholder for nota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449439"/>
          </a:xfrm>
          <a:noFill/>
        </p:spPr>
        <p:txBody>
          <a:bodyPr vert="horz" wrap="square" lIns="92025" tIns="92025" rIns="92025" bIns="46013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5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2025" tIns="92025" rIns="92025" bIns="46013" anchor="t"/>
          <a:lstStyle/>
          <a:p>
            <a:pPr algn="l">
              <a:defRPr/>
            </a:pPr>
            <a:fld id="{D9B7D3F4-22ED-4FCE-9418-262B29857B20}" type="slidenum">
              <a:rPr/>
              <a:pPr algn="l">
                <a:defRPr/>
              </a:pPr>
              <a:t>4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0115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0"/>
          </a:xfrm>
          <a:noFill/>
        </p:spPr>
        <p:txBody>
          <a:bodyPr vert="horz" wrap="square" lIns="92025" tIns="92025" rIns="92025" bIns="46013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eaLnBrk="1">
              <a:spcBef>
                <a:spcPct val="0"/>
              </a:spcBef>
            </a:pPr>
            <a:r>
              <a:rPr sz="1400" dirty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 </a:t>
            </a:r>
            <a:r>
              <a:rPr lang="nb-NO" sz="1400" dirty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Coup de </a:t>
            </a:r>
            <a:r>
              <a:rPr lang="nb-NO" sz="1400" dirty="0" err="1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etait</a:t>
            </a:r>
            <a:r>
              <a:rPr lang="nb-NO" sz="1400" dirty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 – 1973 and 1978</a:t>
            </a:r>
            <a:endParaRPr sz="1400" dirty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1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1440" tIns="91440" rIns="91440" bIns="45720" anchor="t"/>
          <a:lstStyle/>
          <a:p>
            <a:pPr algn="l">
              <a:defRPr/>
            </a:pPr>
            <a:fld id="{E531D050-BB5B-4FD0-BC82-475F9CDF0B05}" type="slidenum">
              <a:rPr/>
              <a:pPr algn="l">
                <a:defRPr/>
              </a:pPr>
              <a:t>5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8067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0"/>
          </a:xfrm>
          <a:noFill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 sz="16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Hasj – dyrka i sør, utstrakt brukt – handel i Pakistan</a:t>
            </a:r>
          </a:p>
          <a:p>
            <a:pPr eaLnBrk="1">
              <a:spcBef>
                <a:spcPct val="0"/>
              </a:spcBef>
            </a:pPr>
            <a:r>
              <a:rPr sz="16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Opium – primært dyrka i Badakshan</a:t>
            </a:r>
          </a:p>
          <a:p>
            <a:pPr eaLnBrk="1">
              <a:spcBef>
                <a:spcPct val="0"/>
              </a:spcBef>
            </a:pPr>
            <a:r>
              <a:rPr sz="16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	– brukt av heile familien for å halde ut kulde og svolt</a:t>
            </a:r>
          </a:p>
          <a:p>
            <a:pPr eaLnBrk="1">
              <a:spcBef>
                <a:spcPct val="0"/>
              </a:spcBef>
            </a:pPr>
            <a:r>
              <a:rPr sz="16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Hippebølga på tur til India skapte kommersielt marked</a:t>
            </a:r>
          </a:p>
          <a:p>
            <a:pPr eaLnBrk="1">
              <a:spcBef>
                <a:spcPct val="0"/>
              </a:spcBef>
            </a:pPr>
            <a:endParaRPr sz="1600"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1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1440" tIns="91440" rIns="91440" bIns="45720" anchor="t"/>
          <a:lstStyle/>
          <a:p>
            <a:pPr algn="l">
              <a:defRPr/>
            </a:pPr>
            <a:fld id="{191F5BD4-1430-4B8F-9975-5E3DDFE19DD3}" type="slidenum">
              <a:rPr/>
              <a:pPr algn="l">
                <a:defRPr/>
              </a:pPr>
              <a:t>10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9635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0"/>
          </a:xfrm>
          <a:noFill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7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06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Forhandlingar</a:t>
            </a:r>
            <a:r>
              <a:rPr lang="en-GB" dirty="0" smtClean="0"/>
              <a:t> med Taliban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ein</a:t>
            </a:r>
            <a:r>
              <a:rPr lang="en-GB" baseline="0" dirty="0" smtClean="0"/>
              <a:t> god start, men der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locale </a:t>
            </a:r>
            <a:r>
              <a:rPr lang="en-GB" baseline="0" dirty="0" err="1" smtClean="0"/>
              <a:t>konflikter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vil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fleire</a:t>
            </a:r>
            <a:r>
              <a:rPr lang="en-GB" baseline="0" dirty="0" smtClean="0"/>
              <a:t> “redressing balance”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addresserast</a:t>
            </a:r>
            <a:r>
              <a:rPr lang="en-GB" baseline="0" dirty="0" smtClean="0"/>
              <a:t> + </a:t>
            </a:r>
            <a:r>
              <a:rPr lang="en-GB" baseline="0" dirty="0" err="1" smtClean="0"/>
              <a:t>underliggjande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undertrykking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spesielt</a:t>
            </a:r>
            <a:r>
              <a:rPr lang="en-GB" baseline="0" dirty="0" smtClean="0"/>
              <a:t> mot </a:t>
            </a:r>
            <a:r>
              <a:rPr lang="en-GB" baseline="0" dirty="0" err="1" smtClean="0"/>
              <a:t>kvinner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123155-C0D8-4E27-BB42-4CE0820677EA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5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Konflikt</a:t>
            </a:r>
            <a:r>
              <a:rPr lang="en-GB" dirty="0" smtClean="0"/>
              <a:t> 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heimen</a:t>
            </a:r>
            <a:r>
              <a:rPr lang="en-GB" baseline="0" dirty="0" smtClean="0"/>
              <a:t> (Kabul/by), </a:t>
            </a:r>
            <a:r>
              <a:rPr lang="en-GB" baseline="0" dirty="0" err="1" smtClean="0"/>
              <a:t>deltaking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forhandlingar</a:t>
            </a:r>
            <a:r>
              <a:rPr lang="en-GB" baseline="0" dirty="0" smtClean="0"/>
              <a:t>/</a:t>
            </a:r>
            <a:r>
              <a:rPr lang="en-GB" baseline="0" dirty="0" err="1" smtClean="0"/>
              <a:t>krav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forhandlingar</a:t>
            </a:r>
            <a:r>
              <a:rPr lang="en-GB" baseline="0" dirty="0" smtClean="0"/>
              <a:t>, 1325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123155-C0D8-4E27-BB42-4CE0820677EA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37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E9563-6335-470F-A6A8-F56AA0BB6F97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1AEEA-2E4E-4581-B105-3182436474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D429-21D4-4FD9-AD46-3F807AC8D4B8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9636A-7D9B-4A3E-A6DB-4F22AA70409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F7F6E-815E-40F4-B1C4-6F4913CF957A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0A3E9-7D11-4916-9EF9-897FB37940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9D2B9-FD71-4634-B50F-98D2937932BF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4D4EA-36B9-46DC-BA65-B092013AA23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78A54-6044-4CF6-8747-B9EC27C48DFD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A4088-B190-4EC8-90CC-B41E439C82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A825-C522-49AC-B4D7-5236AF67EA37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48C95-A8BB-46C3-94CB-BB297B6F023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E799-9876-4658-A315-84E9BBCA1DB0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A2568-DF0D-4666-8B30-460598A01CA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E2309-3BDC-468D-8C8B-9DC14645B70D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38DC-B425-4527-B920-18A505898D7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76B8-4612-41DF-A2D5-E6E663895493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8744D-EA45-4FD5-9E07-ADD53A2C792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9B97-7F51-42A4-A022-DF0071462F8B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96FA7-FF88-41FC-AC6E-1095FD8796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CB6-2D18-4080-9300-99AB6BFFB784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6421-F85D-4F14-9BE0-582661B5729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7B0C-B5C5-40A7-9787-AB3687ACCA66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0924-89E5-4B8A-A2D5-006810ABFF1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8846-DC9A-4A84-B76A-DD4CA901C986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6CDCE-0580-4394-9C87-B113E139DDE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958AC-9F89-4D4E-86F4-E91AD340E016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1234C-8851-46F4-B4AF-688F239E81B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000125"/>
            <a:ext cx="2063750" cy="5126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000125"/>
            <a:ext cx="6042025" cy="5126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BFEE-0B8D-4743-95C9-79626B6E2481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CB6C8-9893-494B-986B-73C91667ED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6353-75EC-4DE4-B2A4-4E5014EA79CA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1506-86A5-4148-9735-088726DA358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9E630-41AA-4815-80CA-7A3015C1C26B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4A6BE-0BBF-4074-830E-4CD4A1E8FD4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CD59-BB3C-46F0-ACBF-6BDD8A693D3F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F34D-C710-438E-8E8E-6A25495072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F5DF2-A0A9-41EF-AFEF-2815F02A721E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59BF9-ECEE-4FDA-9181-3AD256DD566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F6E7-65AA-451F-A0EC-77391B34B661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8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057F1-317C-4DA8-8519-447CC904D18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21A13-D3FA-404C-94FC-643085D96AD9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4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80617-453F-4936-8C75-E0A57A5C913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3107-AAF6-41D4-9695-3A51EFBAFC42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6CD95-18AC-430A-AE39-0658393035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DDD2-9492-4B57-B39A-A9744FC1169C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B58D-B464-413D-9DF5-882B79C907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4206-412E-4E0D-A286-1E40FB176189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2815-8C45-496E-ABDC-7642B628F8A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9F71B-BEF2-4E91-A2DB-150917C1DE12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9C41-3C87-49DE-AB2C-9E14091E4F5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3C07B-29A0-4E8B-B352-30621C8CE0C8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6BB7-A2F4-4438-ADAE-EB1FC7828DC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5CEA6-0EA7-4204-91CD-A2CE66CBC781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13E3-BDF5-4587-B13D-7BC01B0D4EB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B89CC-A336-4D4D-9F5E-A0EEE4A12F9F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A2E1A-CD38-4940-8CC9-C78B712B6A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FF8C2-CC8E-45A7-9057-6B639018E26D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C4A75-283F-4155-8237-E4C99C67FBF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11FB1-0AE5-4C3A-8273-A007DEE9E9CB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1537D-BF25-4EC7-A7EA-4644786D82D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FAC53-0091-4097-97F0-D48839B87653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568F-B765-454D-B002-F3D1913B60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15ED5-140D-4BD4-A562-FEAAA2C137F0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9D313-1FF5-4FDE-806F-698FC73814B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4F6C6-28F5-4E19-A5FC-58C170C367D7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BB0B6-D32F-4C39-9A00-F302152CC0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1"/>
          <p:cNvSpPr txBox="1"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the title text formatClick to edit Master 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FFFFFF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CC6FBB6D-5FAB-468A-87E6-67B8B0D5C975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FFFFFF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60E955EA-CC03-4AEB-A3C5-A2CF2682981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1" name="Text Placeholder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nb-NO" sz="4400" kern="1200">
          <a:solidFill>
            <a:srgbClr val="FFFFFF"/>
          </a:solidFill>
          <a:latin typeface="Calibri" pitchFamily="18"/>
          <a:ea typeface="Lucida Sans Unicode" pitchFamily="2"/>
          <a:cs typeface="Ari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nb-NO" sz="2800" kern="1200">
          <a:solidFill>
            <a:srgbClr val="000000"/>
          </a:solidFill>
          <a:latin typeface="Calibri" pitchFamily="18"/>
          <a:cs typeface="Ari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 txBox="1">
            <a:spLocks noGrp="1"/>
          </p:cNvSpPr>
          <p:nvPr>
            <p:ph type="title"/>
          </p:nvPr>
        </p:nvSpPr>
        <p:spPr bwMode="auto">
          <a:xfrm>
            <a:off x="428625" y="1000125"/>
            <a:ext cx="8229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smtClean="0"/>
              <a:t>Click to edit the title text formatClick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defPPr marL="432000" lvl="0" indent="-324000" algn="l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defPPr>
            <a:lvl1pPr marL="432000" lvl="0" indent="-324000" algn="l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1pPr>
            <a:lvl2pPr marL="864000" lvl="1" indent="-324000" algn="l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2pPr>
            <a:lvl3pPr marL="1295999" lvl="2" indent="-288000" algn="l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3pPr>
            <a:lvl4pPr marL="1728000" lvl="3" indent="-216000" algn="l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4pPr>
            <a:lvl5pPr marL="2160000" lvl="4" indent="-216000" algn="l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5pPr>
            <a:lvl6pPr marL="2592000" lvl="5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6pPr>
            <a:lvl7pPr marL="3024000" lvl="6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7pPr>
            <a:lvl8pPr marL="3456000" lvl="7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8pPr>
            <a:lvl9pPr marL="3887999" lvl="8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9pPr>
          </a:lstStyle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0"/>
            <a:r>
              <a:rPr lang="en-US"/>
              <a:t>Ninth Outline LevelClick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914C12B8-A7C4-4F02-95DE-A5B5D4AA63E9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7E21DBD8-2113-4C20-A24F-25967E8D2A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nb-NO" sz="3600" kern="1200">
          <a:solidFill>
            <a:srgbClr val="000000"/>
          </a:solidFill>
          <a:latin typeface="Calibri" pitchFamily="18"/>
          <a:ea typeface="Lucida Sans Unicode" pitchFamily="2"/>
          <a:cs typeface="Ari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1pPr>
      <a:lvl2pPr lvl="1"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2pPr>
      <a:lvl3pPr lvl="2" algn="l" rtl="0" eaLnBrk="0" fontAlgn="base" hangingPunct="0">
        <a:spcBef>
          <a:spcPct val="20000"/>
        </a:spcBef>
        <a:spcAft>
          <a:spcPct val="0"/>
        </a:spcAft>
        <a:buSzPct val="75000"/>
        <a:buFont typeface="StarSymbol"/>
        <a:buChar char="–"/>
        <a:defRPr lang="en-US" sz="2800">
          <a:solidFill>
            <a:srgbClr val="000000"/>
          </a:solidFill>
          <a:latin typeface="Calibri" pitchFamily="18"/>
          <a:cs typeface="" pitchFamily="2"/>
        </a:defRPr>
      </a:lvl3pPr>
      <a:lvl4pPr lvl="3"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4pPr>
      <a:lvl5pPr lvl="4" algn="l" rtl="0" eaLnBrk="0" fontAlgn="base" hangingPunct="0">
        <a:spcBef>
          <a:spcPct val="20000"/>
        </a:spcBef>
        <a:spcAft>
          <a:spcPct val="0"/>
        </a:spcAft>
        <a:buSzPct val="75000"/>
        <a:buFont typeface="StarSymbol"/>
        <a:buChar char="–"/>
        <a:defRPr lang="en-US" sz="2800">
          <a:solidFill>
            <a:srgbClr val="000000"/>
          </a:solidFill>
          <a:latin typeface="Calibri" pitchFamily="18"/>
          <a:cs typeface="" pitchFamily="2"/>
        </a:defRPr>
      </a:lvl5pPr>
      <a:lvl6pPr lvl="5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6pPr>
      <a:lvl7pPr lvl="6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7pPr>
      <a:lvl8pPr lvl="7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8pPr>
      <a:lvl9pPr marL="0" marR="0" lvl="0" indent="0" algn="l" rtl="0" hangingPunct="0">
        <a:spcBef>
          <a:spcPts val="558"/>
        </a:spcBef>
        <a:spcAft>
          <a:spcPts val="0"/>
        </a:spcAft>
        <a:buSzPct val="45000"/>
        <a:buFont typeface="Arial" pitchFamily="32"/>
        <a:buChar char="•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779750F1-A2F7-4FDA-8BC6-6D90D1743B97}" type="datetime1">
              <a:rPr lang="en-US"/>
              <a:pPr>
                <a:defRPr/>
              </a:pPr>
              <a:t>2/7/2015</a:t>
            </a:fld>
            <a:endParaRPr/>
          </a:p>
        </p:txBody>
      </p:sp>
      <p:sp>
        <p:nvSpPr>
          <p:cNvPr id="4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3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5C0B31B3-25EB-4F9E-ADCD-329E836CE5E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25606" name="Title Placeholder 5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smtClean="0"/>
          </a:p>
        </p:txBody>
      </p:sp>
      <p:sp>
        <p:nvSpPr>
          <p:cNvPr id="25607" name="Text Placeholder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nb-NO" sz="4400" kern="1200">
          <a:solidFill>
            <a:srgbClr val="000000"/>
          </a:solidFill>
          <a:latin typeface="Arial" pitchFamily="18"/>
          <a:cs typeface="Arial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nb-NO" sz="2800" kern="1200">
          <a:solidFill>
            <a:srgbClr val="000000"/>
          </a:solidFill>
          <a:latin typeface="Calibri" pitchFamily="18"/>
          <a:cs typeface="Ari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 txBox="1">
            <a:spLocks noGrp="1"/>
          </p:cNvSpPr>
          <p:nvPr>
            <p:ph type="title" idx="4294967295"/>
          </p:nvPr>
        </p:nvSpPr>
        <p:spPr>
          <a:xfrm>
            <a:off x="755650" y="981075"/>
            <a:ext cx="7772400" cy="1468438"/>
          </a:xfrm>
        </p:spPr>
        <p:txBody>
          <a:bodyPr/>
          <a:lstStyle/>
          <a:p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/>
              <a:t> </a:t>
            </a:r>
            <a:r>
              <a:rPr lang="nb-NO" sz="2800" b="1" dirty="0"/>
              <a:t>Betingelser for </a:t>
            </a:r>
            <a:r>
              <a:rPr lang="nb-NO" sz="2800" b="1" dirty="0" err="1" smtClean="0"/>
              <a:t>sikkerheit</a:t>
            </a:r>
            <a:r>
              <a:rPr lang="nb-NO" sz="2800" b="1" dirty="0" smtClean="0"/>
              <a:t> </a:t>
            </a:r>
            <a:r>
              <a:rPr lang="nb-NO" sz="2800" b="1" dirty="0"/>
              <a:t>og fred i Afghanistan 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>Arne Strand 7</a:t>
            </a:r>
            <a:r>
              <a:rPr lang="nb-NO" sz="2800" dirty="0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>.02.15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> </a:t>
            </a:r>
            <a:r>
              <a:rPr lang="nb-NO" sz="2800" dirty="0"/>
              <a:t/>
            </a:r>
            <a:br>
              <a:rPr lang="nb-NO" sz="2800" dirty="0"/>
            </a:br>
            <a:r>
              <a:rPr sz="2800" dirty="0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sz="2800" dirty="0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</a:br>
            <a:endParaRPr sz="2800" dirty="0" smtClean="0">
              <a:solidFill>
                <a:srgbClr val="000000"/>
              </a:solidFill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sp>
        <p:nvSpPr>
          <p:cNvPr id="3" name="Subtitle 2"/>
          <p:cNvSpPr/>
          <p:nvPr/>
        </p:nvSpPr>
        <p:spPr>
          <a:xfrm>
            <a:off x="1371600" y="3886200"/>
            <a:ext cx="6400800" cy="4111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tIns="9144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>
                <a:solidFill>
                  <a:srgbClr val="898989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21" y="2636912"/>
            <a:ext cx="6403658" cy="360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28625" y="1000125"/>
            <a:ext cx="8229600" cy="815608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Etnisk konflikt?</a:t>
            </a:r>
          </a:p>
        </p:txBody>
      </p:sp>
      <p:pic>
        <p:nvPicPr>
          <p:cNvPr id="6861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160588"/>
            <a:ext cx="478472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565400"/>
            <a:ext cx="1366838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437063"/>
            <a:ext cx="22320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4511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95" y="1196752"/>
            <a:ext cx="4497387" cy="279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\\CMIFile\Users\arnes\My Pictures\Fiskerest i Sarob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369780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0" y="3948513"/>
            <a:ext cx="4025917" cy="290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80397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Konfliktløysing</a:t>
            </a:r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93096"/>
            <a:ext cx="3475918" cy="231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66476"/>
            <a:ext cx="3233936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mbedded image permalink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5" y="1196752"/>
            <a:ext cx="4481339" cy="251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916832"/>
            <a:ext cx="479852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03348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Mapping of the conflict:</a:t>
            </a:r>
            <a:endParaRPr lang="en-US" dirty="0"/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1295400" y="2057400"/>
            <a:ext cx="12192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00"/>
              <a:t>Local Commanders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3200400" y="3733800"/>
            <a:ext cx="838200" cy="6858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SCA</a:t>
            </a:r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457200" y="47244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PC</a:t>
            </a: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2667000" y="48768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00"/>
              <a:t>Religious Leader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4191000" y="47244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00"/>
              <a:t>Tribal Leader</a:t>
            </a: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5867400" y="45720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AGO</a:t>
            </a: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3352800" y="1752600"/>
            <a:ext cx="1371600" cy="1371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Government</a:t>
            </a: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5334000" y="1828800"/>
            <a:ext cx="1219200" cy="1219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People</a:t>
            </a: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7467600" y="41910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Political</a:t>
            </a:r>
          </a:p>
          <a:p>
            <a:pPr algn="ctr">
              <a:defRPr/>
            </a:pPr>
            <a:r>
              <a:rPr lang="en-US"/>
              <a:t>Parties</a:t>
            </a:r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7391400" y="2286000"/>
            <a:ext cx="1219200" cy="10668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dirty="0"/>
              <a:t>Local </a:t>
            </a:r>
          </a:p>
          <a:p>
            <a:pPr algn="ctr">
              <a:defRPr/>
            </a:pPr>
            <a:r>
              <a:rPr lang="en-US" sz="1400" dirty="0"/>
              <a:t>Authorities</a:t>
            </a:r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2286000" y="12192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/>
              <a:t>UN+INGOS</a:t>
            </a:r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0" y="1600200"/>
            <a:ext cx="914400" cy="990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ALP</a:t>
            </a: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1371600" y="5029200"/>
            <a:ext cx="914400" cy="10668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Isaf</a:t>
            </a:r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7086600" y="5867400"/>
            <a:ext cx="533400" cy="457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/>
              <a:t>ACG</a:t>
            </a:r>
          </a:p>
        </p:txBody>
      </p:sp>
      <p:sp>
        <p:nvSpPr>
          <p:cNvPr id="18449" name="Freeform 23"/>
          <p:cNvSpPr>
            <a:spLocks/>
          </p:cNvSpPr>
          <p:nvPr/>
        </p:nvSpPr>
        <p:spPr bwMode="auto">
          <a:xfrm>
            <a:off x="4475163" y="2974975"/>
            <a:ext cx="1597025" cy="1657350"/>
          </a:xfrm>
          <a:custGeom>
            <a:avLst/>
            <a:gdLst>
              <a:gd name="T0" fmla="*/ 2147483647 w 1006"/>
              <a:gd name="T1" fmla="*/ 2147483647 h 1044"/>
              <a:gd name="T2" fmla="*/ 2147483647 w 1006"/>
              <a:gd name="T3" fmla="*/ 2147483647 h 1044"/>
              <a:gd name="T4" fmla="*/ 2147483647 w 1006"/>
              <a:gd name="T5" fmla="*/ 2147483647 h 1044"/>
              <a:gd name="T6" fmla="*/ 2147483647 w 1006"/>
              <a:gd name="T7" fmla="*/ 2147483647 h 1044"/>
              <a:gd name="T8" fmla="*/ 2127012153 w 1006"/>
              <a:gd name="T9" fmla="*/ 2147483647 h 1044"/>
              <a:gd name="T10" fmla="*/ 2109371857 w 1006"/>
              <a:gd name="T11" fmla="*/ 2071568262 h 1044"/>
              <a:gd name="T12" fmla="*/ 1935480324 w 1006"/>
              <a:gd name="T13" fmla="*/ 2051407022 h 1044"/>
              <a:gd name="T14" fmla="*/ 1683464760 w 1006"/>
              <a:gd name="T15" fmla="*/ 2013605489 h 1044"/>
              <a:gd name="T16" fmla="*/ 1683464760 w 1006"/>
              <a:gd name="T17" fmla="*/ 1857355875 h 1044"/>
              <a:gd name="T18" fmla="*/ 1547375959 w 1006"/>
              <a:gd name="T19" fmla="*/ 1683464381 h 1044"/>
              <a:gd name="T20" fmla="*/ 1411287554 w 1006"/>
              <a:gd name="T21" fmla="*/ 1471770959 h 1044"/>
              <a:gd name="T22" fmla="*/ 1373486014 w 1006"/>
              <a:gd name="T23" fmla="*/ 1431448477 h 1044"/>
              <a:gd name="T24" fmla="*/ 1353324768 w 1006"/>
              <a:gd name="T25" fmla="*/ 1295360104 h 1044"/>
              <a:gd name="T26" fmla="*/ 1159271991 w 1006"/>
              <a:gd name="T27" fmla="*/ 1257558571 h 1044"/>
              <a:gd name="T28" fmla="*/ 947578917 w 1006"/>
              <a:gd name="T29" fmla="*/ 1161792679 h 1044"/>
              <a:gd name="T30" fmla="*/ 831651559 w 1006"/>
              <a:gd name="T31" fmla="*/ 1045865545 h 1044"/>
              <a:gd name="T32" fmla="*/ 773688773 w 1006"/>
              <a:gd name="T33" fmla="*/ 947578704 h 1044"/>
              <a:gd name="T34" fmla="*/ 579635995 w 1006"/>
              <a:gd name="T35" fmla="*/ 889615931 h 1044"/>
              <a:gd name="T36" fmla="*/ 559474750 w 1006"/>
              <a:gd name="T37" fmla="*/ 541834333 h 1044"/>
              <a:gd name="T38" fmla="*/ 501511964 w 1006"/>
              <a:gd name="T39" fmla="*/ 521673092 h 1044"/>
              <a:gd name="T40" fmla="*/ 483870081 w 1006"/>
              <a:gd name="T41" fmla="*/ 269657486 h 1044"/>
              <a:gd name="T42" fmla="*/ 115927209 w 1006"/>
              <a:gd name="T43" fmla="*/ 252015606 h 1044"/>
              <a:gd name="T44" fmla="*/ 95765939 w 1006"/>
              <a:gd name="T45" fmla="*/ 115927183 h 1044"/>
              <a:gd name="T46" fmla="*/ 37803141 w 1006"/>
              <a:gd name="T47" fmla="*/ 57964385 h 1044"/>
              <a:gd name="T48" fmla="*/ 0 w 1006"/>
              <a:gd name="T49" fmla="*/ 0 h 10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6"/>
              <a:gd name="T76" fmla="*/ 0 h 1044"/>
              <a:gd name="T77" fmla="*/ 1006 w 1006"/>
              <a:gd name="T78" fmla="*/ 1044 h 104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6" h="1044">
                <a:moveTo>
                  <a:pt x="1006" y="1044"/>
                </a:moveTo>
                <a:cubicBezTo>
                  <a:pt x="975" y="1039"/>
                  <a:pt x="941" y="1044"/>
                  <a:pt x="913" y="1029"/>
                </a:cubicBezTo>
                <a:cubicBezTo>
                  <a:pt x="902" y="1023"/>
                  <a:pt x="915" y="1000"/>
                  <a:pt x="906" y="991"/>
                </a:cubicBezTo>
                <a:cubicBezTo>
                  <a:pt x="897" y="982"/>
                  <a:pt x="880" y="986"/>
                  <a:pt x="867" y="983"/>
                </a:cubicBezTo>
                <a:cubicBezTo>
                  <a:pt x="836" y="935"/>
                  <a:pt x="855" y="972"/>
                  <a:pt x="844" y="875"/>
                </a:cubicBezTo>
                <a:cubicBezTo>
                  <a:pt x="842" y="857"/>
                  <a:pt x="851" y="833"/>
                  <a:pt x="837" y="822"/>
                </a:cubicBezTo>
                <a:cubicBezTo>
                  <a:pt x="819" y="808"/>
                  <a:pt x="791" y="817"/>
                  <a:pt x="768" y="814"/>
                </a:cubicBezTo>
                <a:cubicBezTo>
                  <a:pt x="735" y="809"/>
                  <a:pt x="701" y="804"/>
                  <a:pt x="668" y="799"/>
                </a:cubicBezTo>
                <a:cubicBezTo>
                  <a:pt x="687" y="769"/>
                  <a:pt x="713" y="753"/>
                  <a:pt x="668" y="737"/>
                </a:cubicBezTo>
                <a:cubicBezTo>
                  <a:pt x="646" y="705"/>
                  <a:pt x="652" y="681"/>
                  <a:pt x="614" y="668"/>
                </a:cubicBezTo>
                <a:cubicBezTo>
                  <a:pt x="606" y="607"/>
                  <a:pt x="615" y="596"/>
                  <a:pt x="560" y="584"/>
                </a:cubicBezTo>
                <a:cubicBezTo>
                  <a:pt x="555" y="579"/>
                  <a:pt x="547" y="575"/>
                  <a:pt x="545" y="568"/>
                </a:cubicBezTo>
                <a:cubicBezTo>
                  <a:pt x="539" y="551"/>
                  <a:pt x="551" y="525"/>
                  <a:pt x="537" y="514"/>
                </a:cubicBezTo>
                <a:cubicBezTo>
                  <a:pt x="517" y="498"/>
                  <a:pt x="486" y="504"/>
                  <a:pt x="460" y="499"/>
                </a:cubicBezTo>
                <a:cubicBezTo>
                  <a:pt x="447" y="458"/>
                  <a:pt x="415" y="468"/>
                  <a:pt x="376" y="461"/>
                </a:cubicBezTo>
                <a:cubicBezTo>
                  <a:pt x="340" y="367"/>
                  <a:pt x="388" y="459"/>
                  <a:pt x="330" y="415"/>
                </a:cubicBezTo>
                <a:cubicBezTo>
                  <a:pt x="295" y="388"/>
                  <a:pt x="350" y="395"/>
                  <a:pt x="307" y="376"/>
                </a:cubicBezTo>
                <a:cubicBezTo>
                  <a:pt x="283" y="365"/>
                  <a:pt x="255" y="362"/>
                  <a:pt x="230" y="353"/>
                </a:cubicBezTo>
                <a:cubicBezTo>
                  <a:pt x="227" y="307"/>
                  <a:pt x="232" y="260"/>
                  <a:pt x="222" y="215"/>
                </a:cubicBezTo>
                <a:cubicBezTo>
                  <a:pt x="220" y="207"/>
                  <a:pt x="201" y="215"/>
                  <a:pt x="199" y="207"/>
                </a:cubicBezTo>
                <a:cubicBezTo>
                  <a:pt x="190" y="175"/>
                  <a:pt x="219" y="126"/>
                  <a:pt x="192" y="107"/>
                </a:cubicBezTo>
                <a:cubicBezTo>
                  <a:pt x="152" y="79"/>
                  <a:pt x="95" y="102"/>
                  <a:pt x="46" y="100"/>
                </a:cubicBezTo>
                <a:cubicBezTo>
                  <a:pt x="43" y="82"/>
                  <a:pt x="45" y="63"/>
                  <a:pt x="38" y="46"/>
                </a:cubicBezTo>
                <a:cubicBezTo>
                  <a:pt x="34" y="36"/>
                  <a:pt x="22" y="31"/>
                  <a:pt x="15" y="23"/>
                </a:cubicBezTo>
                <a:cubicBezTo>
                  <a:pt x="9" y="16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Freeform 25"/>
          <p:cNvSpPr>
            <a:spLocks/>
          </p:cNvSpPr>
          <p:nvPr/>
        </p:nvSpPr>
        <p:spPr bwMode="auto">
          <a:xfrm>
            <a:off x="2819400" y="2743200"/>
            <a:ext cx="609600" cy="2289175"/>
          </a:xfrm>
          <a:custGeom>
            <a:avLst/>
            <a:gdLst>
              <a:gd name="T0" fmla="*/ 967740089 w 384"/>
              <a:gd name="T1" fmla="*/ 0 h 1442"/>
              <a:gd name="T2" fmla="*/ 871974182 w 384"/>
              <a:gd name="T3" fmla="*/ 289818764 h 1442"/>
              <a:gd name="T4" fmla="*/ 793849959 w 384"/>
              <a:gd name="T5" fmla="*/ 521673159 h 1442"/>
              <a:gd name="T6" fmla="*/ 735885590 w 384"/>
              <a:gd name="T7" fmla="*/ 617439064 h 1442"/>
              <a:gd name="T8" fmla="*/ 640119682 w 384"/>
              <a:gd name="T9" fmla="*/ 637600308 h 1442"/>
              <a:gd name="T10" fmla="*/ 640119682 w 384"/>
              <a:gd name="T11" fmla="*/ 909777289 h 1442"/>
              <a:gd name="T12" fmla="*/ 619958439 w 384"/>
              <a:gd name="T13" fmla="*/ 1043344731 h 1442"/>
              <a:gd name="T14" fmla="*/ 483870045 w 384"/>
              <a:gd name="T15" fmla="*/ 1063505974 h 1442"/>
              <a:gd name="T16" fmla="*/ 466229750 w 384"/>
              <a:gd name="T17" fmla="*/ 1295360271 h 1442"/>
              <a:gd name="T18" fmla="*/ 408265282 w 384"/>
              <a:gd name="T19" fmla="*/ 1277719977 h 1442"/>
              <a:gd name="T20" fmla="*/ 425907263 w 384"/>
              <a:gd name="T21" fmla="*/ 1393647125 h 1442"/>
              <a:gd name="T22" fmla="*/ 504031288 w 384"/>
              <a:gd name="T23" fmla="*/ 1645662665 h 1442"/>
              <a:gd name="T24" fmla="*/ 367942795 w 384"/>
              <a:gd name="T25" fmla="*/ 1895157652 h 1442"/>
              <a:gd name="T26" fmla="*/ 309980013 w 384"/>
              <a:gd name="T27" fmla="*/ 2147483647 h 1442"/>
              <a:gd name="T28" fmla="*/ 252015644 w 384"/>
              <a:gd name="T29" fmla="*/ 2147483647 h 1442"/>
              <a:gd name="T30" fmla="*/ 136088444 w 384"/>
              <a:gd name="T31" fmla="*/ 2147483647 h 1442"/>
              <a:gd name="T32" fmla="*/ 118448149 w 384"/>
              <a:gd name="T33" fmla="*/ 2147483647 h 1442"/>
              <a:gd name="T34" fmla="*/ 98286881 w 384"/>
              <a:gd name="T35" fmla="*/ 2147483647 h 1442"/>
              <a:gd name="T36" fmla="*/ 57964394 w 384"/>
              <a:gd name="T37" fmla="*/ 2147483647 h 1442"/>
              <a:gd name="T38" fmla="*/ 98286881 w 384"/>
              <a:gd name="T39" fmla="*/ 2147483647 h 1442"/>
              <a:gd name="T40" fmla="*/ 136088444 w 384"/>
              <a:gd name="T41" fmla="*/ 2147483647 h 1442"/>
              <a:gd name="T42" fmla="*/ 0 w 384"/>
              <a:gd name="T43" fmla="*/ 2147483647 h 1442"/>
              <a:gd name="T44" fmla="*/ 57964394 w 384"/>
              <a:gd name="T45" fmla="*/ 2147483647 h 144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4"/>
              <a:gd name="T70" fmla="*/ 0 h 1442"/>
              <a:gd name="T71" fmla="*/ 384 w 384"/>
              <a:gd name="T72" fmla="*/ 1442 h 144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4" h="1442">
                <a:moveTo>
                  <a:pt x="384" y="0"/>
                </a:moveTo>
                <a:cubicBezTo>
                  <a:pt x="358" y="95"/>
                  <a:pt x="374" y="58"/>
                  <a:pt x="346" y="115"/>
                </a:cubicBezTo>
                <a:cubicBezTo>
                  <a:pt x="333" y="191"/>
                  <a:pt x="348" y="132"/>
                  <a:pt x="315" y="207"/>
                </a:cubicBezTo>
                <a:cubicBezTo>
                  <a:pt x="308" y="224"/>
                  <a:pt x="312" y="236"/>
                  <a:pt x="292" y="245"/>
                </a:cubicBezTo>
                <a:cubicBezTo>
                  <a:pt x="280" y="250"/>
                  <a:pt x="267" y="250"/>
                  <a:pt x="254" y="253"/>
                </a:cubicBezTo>
                <a:cubicBezTo>
                  <a:pt x="265" y="306"/>
                  <a:pt x="271" y="311"/>
                  <a:pt x="254" y="361"/>
                </a:cubicBezTo>
                <a:cubicBezTo>
                  <a:pt x="251" y="379"/>
                  <a:pt x="259" y="401"/>
                  <a:pt x="246" y="414"/>
                </a:cubicBezTo>
                <a:cubicBezTo>
                  <a:pt x="233" y="427"/>
                  <a:pt x="201" y="406"/>
                  <a:pt x="192" y="422"/>
                </a:cubicBezTo>
                <a:cubicBezTo>
                  <a:pt x="176" y="448"/>
                  <a:pt x="187" y="483"/>
                  <a:pt x="185" y="514"/>
                </a:cubicBezTo>
                <a:cubicBezTo>
                  <a:pt x="177" y="512"/>
                  <a:pt x="165" y="500"/>
                  <a:pt x="162" y="507"/>
                </a:cubicBezTo>
                <a:cubicBezTo>
                  <a:pt x="156" y="521"/>
                  <a:pt x="166" y="538"/>
                  <a:pt x="169" y="553"/>
                </a:cubicBezTo>
                <a:cubicBezTo>
                  <a:pt x="176" y="589"/>
                  <a:pt x="184" y="620"/>
                  <a:pt x="200" y="653"/>
                </a:cubicBezTo>
                <a:cubicBezTo>
                  <a:pt x="153" y="684"/>
                  <a:pt x="183" y="717"/>
                  <a:pt x="146" y="752"/>
                </a:cubicBezTo>
                <a:cubicBezTo>
                  <a:pt x="144" y="774"/>
                  <a:pt x="126" y="957"/>
                  <a:pt x="123" y="967"/>
                </a:cubicBezTo>
                <a:cubicBezTo>
                  <a:pt x="121" y="975"/>
                  <a:pt x="107" y="971"/>
                  <a:pt x="100" y="975"/>
                </a:cubicBezTo>
                <a:cubicBezTo>
                  <a:pt x="84" y="984"/>
                  <a:pt x="54" y="1006"/>
                  <a:pt x="54" y="1006"/>
                </a:cubicBezTo>
                <a:cubicBezTo>
                  <a:pt x="52" y="1029"/>
                  <a:pt x="50" y="1052"/>
                  <a:pt x="47" y="1075"/>
                </a:cubicBezTo>
                <a:cubicBezTo>
                  <a:pt x="45" y="1088"/>
                  <a:pt x="48" y="1104"/>
                  <a:pt x="39" y="1113"/>
                </a:cubicBezTo>
                <a:cubicBezTo>
                  <a:pt x="34" y="1118"/>
                  <a:pt x="28" y="1103"/>
                  <a:pt x="23" y="1098"/>
                </a:cubicBezTo>
                <a:cubicBezTo>
                  <a:pt x="28" y="1195"/>
                  <a:pt x="32" y="1293"/>
                  <a:pt x="39" y="1390"/>
                </a:cubicBezTo>
                <a:cubicBezTo>
                  <a:pt x="40" y="1406"/>
                  <a:pt x="69" y="1431"/>
                  <a:pt x="54" y="1436"/>
                </a:cubicBezTo>
                <a:cubicBezTo>
                  <a:pt x="37" y="1442"/>
                  <a:pt x="18" y="1431"/>
                  <a:pt x="0" y="1428"/>
                </a:cubicBezTo>
                <a:cubicBezTo>
                  <a:pt x="31" y="1419"/>
                  <a:pt x="23" y="1429"/>
                  <a:pt x="23" y="1397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27"/>
          <p:cNvSpPr>
            <a:spLocks noChangeShapeType="1"/>
          </p:cNvSpPr>
          <p:nvPr/>
        </p:nvSpPr>
        <p:spPr bwMode="auto">
          <a:xfrm flipH="1">
            <a:off x="3657600" y="3124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2" name="Line 29"/>
          <p:cNvSpPr>
            <a:spLocks noChangeShapeType="1"/>
          </p:cNvSpPr>
          <p:nvPr/>
        </p:nvSpPr>
        <p:spPr bwMode="auto">
          <a:xfrm>
            <a:off x="1981200" y="3048000"/>
            <a:ext cx="2209800" cy="1981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3" name="Line 32"/>
          <p:cNvSpPr>
            <a:spLocks noChangeShapeType="1"/>
          </p:cNvSpPr>
          <p:nvPr/>
        </p:nvSpPr>
        <p:spPr bwMode="auto">
          <a:xfrm flipH="1" flipV="1">
            <a:off x="4648200" y="2743200"/>
            <a:ext cx="2819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4" name="Line 33"/>
          <p:cNvSpPr>
            <a:spLocks noChangeShapeType="1"/>
          </p:cNvSpPr>
          <p:nvPr/>
        </p:nvSpPr>
        <p:spPr bwMode="auto">
          <a:xfrm flipH="1" flipV="1">
            <a:off x="2362200" y="2819400"/>
            <a:ext cx="5334000" cy="457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5" name="Line 35"/>
          <p:cNvSpPr>
            <a:spLocks noChangeShapeType="1"/>
          </p:cNvSpPr>
          <p:nvPr/>
        </p:nvSpPr>
        <p:spPr bwMode="auto">
          <a:xfrm flipV="1">
            <a:off x="3962400" y="2743200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6" name="Line 38"/>
          <p:cNvSpPr>
            <a:spLocks noChangeShapeType="1"/>
          </p:cNvSpPr>
          <p:nvPr/>
        </p:nvSpPr>
        <p:spPr bwMode="auto">
          <a:xfrm flipH="1">
            <a:off x="1905000" y="2971800"/>
            <a:ext cx="1676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7" name="Line 39"/>
          <p:cNvSpPr>
            <a:spLocks noChangeShapeType="1"/>
          </p:cNvSpPr>
          <p:nvPr/>
        </p:nvSpPr>
        <p:spPr bwMode="auto">
          <a:xfrm flipH="1">
            <a:off x="685800" y="24384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8" name="Line 41"/>
          <p:cNvSpPr>
            <a:spLocks noChangeShapeType="1"/>
          </p:cNvSpPr>
          <p:nvPr/>
        </p:nvSpPr>
        <p:spPr bwMode="auto">
          <a:xfrm>
            <a:off x="3124200" y="1524000"/>
            <a:ext cx="2438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59" name="Line 42"/>
          <p:cNvSpPr>
            <a:spLocks noChangeShapeType="1"/>
          </p:cNvSpPr>
          <p:nvPr/>
        </p:nvSpPr>
        <p:spPr bwMode="auto">
          <a:xfrm>
            <a:off x="3124200" y="19050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0" name="Line 44"/>
          <p:cNvSpPr>
            <a:spLocks noChangeShapeType="1"/>
          </p:cNvSpPr>
          <p:nvPr/>
        </p:nvSpPr>
        <p:spPr bwMode="auto">
          <a:xfrm>
            <a:off x="2286000" y="2971800"/>
            <a:ext cx="518160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1" name="Line 45"/>
          <p:cNvSpPr>
            <a:spLocks noChangeShapeType="1"/>
          </p:cNvSpPr>
          <p:nvPr/>
        </p:nvSpPr>
        <p:spPr bwMode="auto">
          <a:xfrm flipH="1">
            <a:off x="7924800" y="33528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2" name="Freeform 46"/>
          <p:cNvSpPr>
            <a:spLocks/>
          </p:cNvSpPr>
          <p:nvPr/>
        </p:nvSpPr>
        <p:spPr bwMode="auto">
          <a:xfrm>
            <a:off x="622300" y="2584450"/>
            <a:ext cx="5278438" cy="2451100"/>
          </a:xfrm>
          <a:custGeom>
            <a:avLst/>
            <a:gdLst>
              <a:gd name="T0" fmla="*/ 0 w 3325"/>
              <a:gd name="T1" fmla="*/ 0 h 1544"/>
              <a:gd name="T2" fmla="*/ 173891590 w 3325"/>
              <a:gd name="T3" fmla="*/ 20161250 h 1544"/>
              <a:gd name="T4" fmla="*/ 252015674 w 3325"/>
              <a:gd name="T5" fmla="*/ 78125638 h 1544"/>
              <a:gd name="T6" fmla="*/ 327620347 w 3325"/>
              <a:gd name="T7" fmla="*/ 98286881 h 1544"/>
              <a:gd name="T8" fmla="*/ 851813040 w 3325"/>
              <a:gd name="T9" fmla="*/ 272176888 h 1544"/>
              <a:gd name="T10" fmla="*/ 1005543334 w 3325"/>
              <a:gd name="T11" fmla="*/ 425907264 h 1544"/>
              <a:gd name="T12" fmla="*/ 1141631745 w 3325"/>
              <a:gd name="T13" fmla="*/ 541834415 h 1544"/>
              <a:gd name="T14" fmla="*/ 1179433287 w 3325"/>
              <a:gd name="T15" fmla="*/ 582156902 h 1544"/>
              <a:gd name="T16" fmla="*/ 1237397663 w 3325"/>
              <a:gd name="T17" fmla="*/ 599797196 h 1544"/>
              <a:gd name="T18" fmla="*/ 1257558909 w 3325"/>
              <a:gd name="T19" fmla="*/ 657761565 h 1544"/>
              <a:gd name="T20" fmla="*/ 1373486074 w 3325"/>
              <a:gd name="T21" fmla="*/ 756046834 h 1544"/>
              <a:gd name="T22" fmla="*/ 1605340402 w 3325"/>
              <a:gd name="T23" fmla="*/ 889616066 h 1544"/>
              <a:gd name="T24" fmla="*/ 1721267964 w 3325"/>
              <a:gd name="T25" fmla="*/ 929938553 h 1544"/>
              <a:gd name="T26" fmla="*/ 2051407573 w 3325"/>
              <a:gd name="T27" fmla="*/ 1083667242 h 1544"/>
              <a:gd name="T28" fmla="*/ 2147483647 w 3325"/>
              <a:gd name="T29" fmla="*/ 1257558762 h 1544"/>
              <a:gd name="T30" fmla="*/ 2147483647 w 3325"/>
              <a:gd name="T31" fmla="*/ 1315521543 h 1544"/>
              <a:gd name="T32" fmla="*/ 2147483647 w 3325"/>
              <a:gd name="T33" fmla="*/ 1355844031 h 1544"/>
              <a:gd name="T34" fmla="*/ 2147483647 w 3325"/>
              <a:gd name="T35" fmla="*/ 1393647156 h 1544"/>
              <a:gd name="T36" fmla="*/ 2147483647 w 3325"/>
              <a:gd name="T37" fmla="*/ 1413808400 h 1544"/>
              <a:gd name="T38" fmla="*/ 2147483647 w 3325"/>
              <a:gd name="T39" fmla="*/ 1567537089 h 1544"/>
              <a:gd name="T40" fmla="*/ 2147483647 w 3325"/>
              <a:gd name="T41" fmla="*/ 1703625880 h 1544"/>
              <a:gd name="T42" fmla="*/ 2147483647 w 3325"/>
              <a:gd name="T43" fmla="*/ 1935480182 h 1544"/>
              <a:gd name="T44" fmla="*/ 2147483647 w 3325"/>
              <a:gd name="T45" fmla="*/ 1975802669 h 1544"/>
              <a:gd name="T46" fmla="*/ 2147483647 w 3325"/>
              <a:gd name="T47" fmla="*/ 2033767038 h 1544"/>
              <a:gd name="T48" fmla="*/ 2147483647 w 3325"/>
              <a:gd name="T49" fmla="*/ 2109371702 h 1544"/>
              <a:gd name="T50" fmla="*/ 2147483647 w 3325"/>
              <a:gd name="T51" fmla="*/ 2147483647 h 1544"/>
              <a:gd name="T52" fmla="*/ 2147483647 w 3325"/>
              <a:gd name="T53" fmla="*/ 2147483647 h 1544"/>
              <a:gd name="T54" fmla="*/ 2147483647 w 3325"/>
              <a:gd name="T55" fmla="*/ 2147483647 h 1544"/>
              <a:gd name="T56" fmla="*/ 2147483647 w 3325"/>
              <a:gd name="T57" fmla="*/ 2147483647 h 1544"/>
              <a:gd name="T58" fmla="*/ 2147483647 w 3325"/>
              <a:gd name="T59" fmla="*/ 2147483647 h 1544"/>
              <a:gd name="T60" fmla="*/ 2147483647 w 3325"/>
              <a:gd name="T61" fmla="*/ 2147483647 h 1544"/>
              <a:gd name="T62" fmla="*/ 2147483647 w 3325"/>
              <a:gd name="T63" fmla="*/ 2147483647 h 1544"/>
              <a:gd name="T64" fmla="*/ 2147483647 w 3325"/>
              <a:gd name="T65" fmla="*/ 2147483647 h 1544"/>
              <a:gd name="T66" fmla="*/ 2147483647 w 3325"/>
              <a:gd name="T67" fmla="*/ 2147483647 h 1544"/>
              <a:gd name="T68" fmla="*/ 2147483647 w 3325"/>
              <a:gd name="T69" fmla="*/ 2147483647 h 1544"/>
              <a:gd name="T70" fmla="*/ 2147483647 w 3325"/>
              <a:gd name="T71" fmla="*/ 2147483647 h 1544"/>
              <a:gd name="T72" fmla="*/ 2147483647 w 3325"/>
              <a:gd name="T73" fmla="*/ 2147483647 h 1544"/>
              <a:gd name="T74" fmla="*/ 2147483647 w 3325"/>
              <a:gd name="T75" fmla="*/ 2147483647 h 1544"/>
              <a:gd name="T76" fmla="*/ 2147483647 w 3325"/>
              <a:gd name="T77" fmla="*/ 2147483647 h 1544"/>
              <a:gd name="T78" fmla="*/ 2147483647 w 3325"/>
              <a:gd name="T79" fmla="*/ 2147483647 h 1544"/>
              <a:gd name="T80" fmla="*/ 2147483647 w 3325"/>
              <a:gd name="T81" fmla="*/ 2147483647 h 1544"/>
              <a:gd name="T82" fmla="*/ 2147483647 w 3325"/>
              <a:gd name="T83" fmla="*/ 2147483647 h 1544"/>
              <a:gd name="T84" fmla="*/ 2147483647 w 3325"/>
              <a:gd name="T85" fmla="*/ 2147483647 h 1544"/>
              <a:gd name="T86" fmla="*/ 2147483647 w 3325"/>
              <a:gd name="T87" fmla="*/ 2147483647 h 1544"/>
              <a:gd name="T88" fmla="*/ 2147483647 w 3325"/>
              <a:gd name="T89" fmla="*/ 2147483647 h 1544"/>
              <a:gd name="T90" fmla="*/ 2147483647 w 3325"/>
              <a:gd name="T91" fmla="*/ 2147483647 h 1544"/>
              <a:gd name="T92" fmla="*/ 2147483647 w 3325"/>
              <a:gd name="T93" fmla="*/ 2147483647 h 1544"/>
              <a:gd name="T94" fmla="*/ 2147483647 w 3325"/>
              <a:gd name="T95" fmla="*/ 2147483647 h 1544"/>
              <a:gd name="T96" fmla="*/ 2147483647 w 3325"/>
              <a:gd name="T97" fmla="*/ 2147483647 h 1544"/>
              <a:gd name="T98" fmla="*/ 2147483647 w 3325"/>
              <a:gd name="T99" fmla="*/ 2147483647 h 1544"/>
              <a:gd name="T100" fmla="*/ 2147483647 w 3325"/>
              <a:gd name="T101" fmla="*/ 2147483647 h 1544"/>
              <a:gd name="T102" fmla="*/ 2147483647 w 3325"/>
              <a:gd name="T103" fmla="*/ 2147483647 h 1544"/>
              <a:gd name="T104" fmla="*/ 2147483647 w 3325"/>
              <a:gd name="T105" fmla="*/ 2147483647 h 1544"/>
              <a:gd name="T106" fmla="*/ 2147483647 w 3325"/>
              <a:gd name="T107" fmla="*/ 2147483647 h 1544"/>
              <a:gd name="T108" fmla="*/ 2147483647 w 3325"/>
              <a:gd name="T109" fmla="*/ 2147483647 h 1544"/>
              <a:gd name="T110" fmla="*/ 2147483647 w 3325"/>
              <a:gd name="T111" fmla="*/ 2147483647 h 1544"/>
              <a:gd name="T112" fmla="*/ 2147483647 w 3325"/>
              <a:gd name="T113" fmla="*/ 2147483647 h 1544"/>
              <a:gd name="T114" fmla="*/ 2147483647 w 3325"/>
              <a:gd name="T115" fmla="*/ 2147483647 h 1544"/>
              <a:gd name="T116" fmla="*/ 2147483647 w 3325"/>
              <a:gd name="T117" fmla="*/ 2147483647 h 1544"/>
              <a:gd name="T118" fmla="*/ 2147483647 w 3325"/>
              <a:gd name="T119" fmla="*/ 2147483647 h 1544"/>
              <a:gd name="T120" fmla="*/ 2147483647 w 3325"/>
              <a:gd name="T121" fmla="*/ 2147483647 h 1544"/>
              <a:gd name="T122" fmla="*/ 2147483647 w 3325"/>
              <a:gd name="T123" fmla="*/ 2147483647 h 154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25"/>
              <a:gd name="T187" fmla="*/ 0 h 1544"/>
              <a:gd name="T188" fmla="*/ 3325 w 3325"/>
              <a:gd name="T189" fmla="*/ 1544 h 154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25" h="1544">
                <a:moveTo>
                  <a:pt x="0" y="0"/>
                </a:moveTo>
                <a:cubicBezTo>
                  <a:pt x="23" y="3"/>
                  <a:pt x="47" y="1"/>
                  <a:pt x="69" y="8"/>
                </a:cubicBezTo>
                <a:cubicBezTo>
                  <a:pt x="81" y="12"/>
                  <a:pt x="89" y="25"/>
                  <a:pt x="100" y="31"/>
                </a:cubicBezTo>
                <a:cubicBezTo>
                  <a:pt x="109" y="36"/>
                  <a:pt x="120" y="36"/>
                  <a:pt x="130" y="39"/>
                </a:cubicBezTo>
                <a:cubicBezTo>
                  <a:pt x="166" y="91"/>
                  <a:pt x="283" y="103"/>
                  <a:pt x="338" y="108"/>
                </a:cubicBezTo>
                <a:cubicBezTo>
                  <a:pt x="359" y="162"/>
                  <a:pt x="356" y="141"/>
                  <a:pt x="399" y="169"/>
                </a:cubicBezTo>
                <a:cubicBezTo>
                  <a:pt x="411" y="204"/>
                  <a:pt x="417" y="207"/>
                  <a:pt x="453" y="215"/>
                </a:cubicBezTo>
                <a:cubicBezTo>
                  <a:pt x="458" y="220"/>
                  <a:pt x="462" y="227"/>
                  <a:pt x="468" y="231"/>
                </a:cubicBezTo>
                <a:cubicBezTo>
                  <a:pt x="475" y="235"/>
                  <a:pt x="485" y="232"/>
                  <a:pt x="491" y="238"/>
                </a:cubicBezTo>
                <a:cubicBezTo>
                  <a:pt x="497" y="244"/>
                  <a:pt x="494" y="254"/>
                  <a:pt x="499" y="261"/>
                </a:cubicBezTo>
                <a:cubicBezTo>
                  <a:pt x="510" y="278"/>
                  <a:pt x="529" y="289"/>
                  <a:pt x="545" y="300"/>
                </a:cubicBezTo>
                <a:cubicBezTo>
                  <a:pt x="570" y="339"/>
                  <a:pt x="595" y="341"/>
                  <a:pt x="637" y="353"/>
                </a:cubicBezTo>
                <a:cubicBezTo>
                  <a:pt x="653" y="358"/>
                  <a:pt x="683" y="369"/>
                  <a:pt x="683" y="369"/>
                </a:cubicBezTo>
                <a:cubicBezTo>
                  <a:pt x="708" y="392"/>
                  <a:pt x="779" y="419"/>
                  <a:pt x="814" y="430"/>
                </a:cubicBezTo>
                <a:cubicBezTo>
                  <a:pt x="831" y="485"/>
                  <a:pt x="857" y="484"/>
                  <a:pt x="906" y="499"/>
                </a:cubicBezTo>
                <a:cubicBezTo>
                  <a:pt x="909" y="507"/>
                  <a:pt x="907" y="518"/>
                  <a:pt x="914" y="522"/>
                </a:cubicBezTo>
                <a:cubicBezTo>
                  <a:pt x="932" y="532"/>
                  <a:pt x="975" y="538"/>
                  <a:pt x="975" y="538"/>
                </a:cubicBezTo>
                <a:cubicBezTo>
                  <a:pt x="983" y="543"/>
                  <a:pt x="990" y="549"/>
                  <a:pt x="998" y="553"/>
                </a:cubicBezTo>
                <a:cubicBezTo>
                  <a:pt x="1008" y="557"/>
                  <a:pt x="1021" y="554"/>
                  <a:pt x="1029" y="561"/>
                </a:cubicBezTo>
                <a:cubicBezTo>
                  <a:pt x="1033" y="564"/>
                  <a:pt x="1042" y="605"/>
                  <a:pt x="1060" y="622"/>
                </a:cubicBezTo>
                <a:cubicBezTo>
                  <a:pt x="1081" y="691"/>
                  <a:pt x="1182" y="673"/>
                  <a:pt x="1236" y="676"/>
                </a:cubicBezTo>
                <a:cubicBezTo>
                  <a:pt x="1248" y="787"/>
                  <a:pt x="1225" y="740"/>
                  <a:pt x="1305" y="768"/>
                </a:cubicBezTo>
                <a:cubicBezTo>
                  <a:pt x="1310" y="773"/>
                  <a:pt x="1317" y="778"/>
                  <a:pt x="1321" y="784"/>
                </a:cubicBezTo>
                <a:cubicBezTo>
                  <a:pt x="1325" y="791"/>
                  <a:pt x="1323" y="801"/>
                  <a:pt x="1328" y="807"/>
                </a:cubicBezTo>
                <a:cubicBezTo>
                  <a:pt x="1339" y="820"/>
                  <a:pt x="1379" y="833"/>
                  <a:pt x="1390" y="837"/>
                </a:cubicBezTo>
                <a:cubicBezTo>
                  <a:pt x="1385" y="870"/>
                  <a:pt x="1376" y="903"/>
                  <a:pt x="1374" y="937"/>
                </a:cubicBezTo>
                <a:cubicBezTo>
                  <a:pt x="1373" y="955"/>
                  <a:pt x="1368" y="980"/>
                  <a:pt x="1382" y="991"/>
                </a:cubicBezTo>
                <a:cubicBezTo>
                  <a:pt x="1400" y="1006"/>
                  <a:pt x="1428" y="996"/>
                  <a:pt x="1451" y="999"/>
                </a:cubicBezTo>
                <a:cubicBezTo>
                  <a:pt x="1454" y="1017"/>
                  <a:pt x="1453" y="1035"/>
                  <a:pt x="1459" y="1052"/>
                </a:cubicBezTo>
                <a:cubicBezTo>
                  <a:pt x="1461" y="1057"/>
                  <a:pt x="1487" y="1079"/>
                  <a:pt x="1490" y="1083"/>
                </a:cubicBezTo>
                <a:cubicBezTo>
                  <a:pt x="1496" y="1090"/>
                  <a:pt x="1498" y="1100"/>
                  <a:pt x="1505" y="1106"/>
                </a:cubicBezTo>
                <a:cubicBezTo>
                  <a:pt x="1533" y="1129"/>
                  <a:pt x="1605" y="1132"/>
                  <a:pt x="1636" y="1137"/>
                </a:cubicBezTo>
                <a:cubicBezTo>
                  <a:pt x="1673" y="1161"/>
                  <a:pt x="1658" y="1184"/>
                  <a:pt x="1705" y="1198"/>
                </a:cubicBezTo>
                <a:cubicBezTo>
                  <a:pt x="1707" y="1206"/>
                  <a:pt x="1705" y="1217"/>
                  <a:pt x="1712" y="1221"/>
                </a:cubicBezTo>
                <a:cubicBezTo>
                  <a:pt x="1723" y="1228"/>
                  <a:pt x="1743" y="1218"/>
                  <a:pt x="1751" y="1229"/>
                </a:cubicBezTo>
                <a:cubicBezTo>
                  <a:pt x="1762" y="1244"/>
                  <a:pt x="1751" y="1266"/>
                  <a:pt x="1758" y="1283"/>
                </a:cubicBezTo>
                <a:cubicBezTo>
                  <a:pt x="1767" y="1304"/>
                  <a:pt x="1817" y="1307"/>
                  <a:pt x="1835" y="1313"/>
                </a:cubicBezTo>
                <a:cubicBezTo>
                  <a:pt x="1871" y="1308"/>
                  <a:pt x="1908" y="1309"/>
                  <a:pt x="1943" y="1298"/>
                </a:cubicBezTo>
                <a:cubicBezTo>
                  <a:pt x="1976" y="1288"/>
                  <a:pt x="2002" y="1261"/>
                  <a:pt x="2035" y="1252"/>
                </a:cubicBezTo>
                <a:cubicBezTo>
                  <a:pt x="2045" y="1249"/>
                  <a:pt x="2056" y="1247"/>
                  <a:pt x="2066" y="1244"/>
                </a:cubicBezTo>
                <a:cubicBezTo>
                  <a:pt x="2093" y="1217"/>
                  <a:pt x="2104" y="1199"/>
                  <a:pt x="2073" y="1267"/>
                </a:cubicBezTo>
                <a:cubicBezTo>
                  <a:pt x="2054" y="1308"/>
                  <a:pt x="2045" y="1311"/>
                  <a:pt x="2012" y="1344"/>
                </a:cubicBezTo>
                <a:cubicBezTo>
                  <a:pt x="2059" y="1368"/>
                  <a:pt x="2077" y="1347"/>
                  <a:pt x="2089" y="1298"/>
                </a:cubicBezTo>
                <a:cubicBezTo>
                  <a:pt x="2092" y="1285"/>
                  <a:pt x="2083" y="1262"/>
                  <a:pt x="2096" y="1260"/>
                </a:cubicBezTo>
                <a:cubicBezTo>
                  <a:pt x="2182" y="1245"/>
                  <a:pt x="2270" y="1255"/>
                  <a:pt x="2357" y="1252"/>
                </a:cubicBezTo>
                <a:cubicBezTo>
                  <a:pt x="2377" y="1236"/>
                  <a:pt x="2420" y="1205"/>
                  <a:pt x="2434" y="1183"/>
                </a:cubicBezTo>
                <a:cubicBezTo>
                  <a:pt x="2440" y="1174"/>
                  <a:pt x="2442" y="1141"/>
                  <a:pt x="2442" y="1152"/>
                </a:cubicBezTo>
                <a:cubicBezTo>
                  <a:pt x="2442" y="1215"/>
                  <a:pt x="2410" y="1187"/>
                  <a:pt x="2473" y="1168"/>
                </a:cubicBezTo>
                <a:cubicBezTo>
                  <a:pt x="2486" y="1176"/>
                  <a:pt x="2500" y="1181"/>
                  <a:pt x="2511" y="1191"/>
                </a:cubicBezTo>
                <a:cubicBezTo>
                  <a:pt x="2518" y="1197"/>
                  <a:pt x="2519" y="1208"/>
                  <a:pt x="2526" y="1214"/>
                </a:cubicBezTo>
                <a:cubicBezTo>
                  <a:pt x="2557" y="1240"/>
                  <a:pt x="2603" y="1270"/>
                  <a:pt x="2642" y="1283"/>
                </a:cubicBezTo>
                <a:cubicBezTo>
                  <a:pt x="2693" y="1269"/>
                  <a:pt x="2705" y="1302"/>
                  <a:pt x="2757" y="1306"/>
                </a:cubicBezTo>
                <a:cubicBezTo>
                  <a:pt x="2808" y="1310"/>
                  <a:pt x="2859" y="1311"/>
                  <a:pt x="2910" y="1313"/>
                </a:cubicBezTo>
                <a:cubicBezTo>
                  <a:pt x="2917" y="1347"/>
                  <a:pt x="2930" y="1373"/>
                  <a:pt x="2941" y="1406"/>
                </a:cubicBezTo>
                <a:cubicBezTo>
                  <a:pt x="3033" y="1372"/>
                  <a:pt x="2981" y="1391"/>
                  <a:pt x="3033" y="1336"/>
                </a:cubicBezTo>
                <a:cubicBezTo>
                  <a:pt x="3036" y="1369"/>
                  <a:pt x="3024" y="1407"/>
                  <a:pt x="3041" y="1436"/>
                </a:cubicBezTo>
                <a:cubicBezTo>
                  <a:pt x="3046" y="1444"/>
                  <a:pt x="3130" y="1416"/>
                  <a:pt x="3141" y="1413"/>
                </a:cubicBezTo>
                <a:cubicBezTo>
                  <a:pt x="3151" y="1418"/>
                  <a:pt x="3167" y="1418"/>
                  <a:pt x="3172" y="1429"/>
                </a:cubicBezTo>
                <a:cubicBezTo>
                  <a:pt x="3186" y="1461"/>
                  <a:pt x="3137" y="1485"/>
                  <a:pt x="3187" y="1452"/>
                </a:cubicBezTo>
                <a:cubicBezTo>
                  <a:pt x="3190" y="1460"/>
                  <a:pt x="3188" y="1471"/>
                  <a:pt x="3195" y="1475"/>
                </a:cubicBezTo>
                <a:cubicBezTo>
                  <a:pt x="3209" y="1483"/>
                  <a:pt x="3226" y="1477"/>
                  <a:pt x="3241" y="1482"/>
                </a:cubicBezTo>
                <a:cubicBezTo>
                  <a:pt x="3268" y="1492"/>
                  <a:pt x="3290" y="1544"/>
                  <a:pt x="3325" y="15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Freeform 51"/>
          <p:cNvSpPr>
            <a:spLocks/>
          </p:cNvSpPr>
          <p:nvPr/>
        </p:nvSpPr>
        <p:spPr bwMode="auto">
          <a:xfrm>
            <a:off x="1901825" y="5705475"/>
            <a:ext cx="901700" cy="373063"/>
          </a:xfrm>
          <a:custGeom>
            <a:avLst/>
            <a:gdLst>
              <a:gd name="T0" fmla="*/ 0 w 568"/>
              <a:gd name="T1" fmla="*/ 582157715 h 235"/>
              <a:gd name="T2" fmla="*/ 330141220 w 568"/>
              <a:gd name="T3" fmla="*/ 483870721 h 235"/>
              <a:gd name="T4" fmla="*/ 347781512 w 568"/>
              <a:gd name="T5" fmla="*/ 425907859 h 235"/>
              <a:gd name="T6" fmla="*/ 909777206 w 568"/>
              <a:gd name="T7" fmla="*/ 347782038 h 235"/>
              <a:gd name="T8" fmla="*/ 947578740 w 568"/>
              <a:gd name="T9" fmla="*/ 272177268 h 235"/>
              <a:gd name="T10" fmla="*/ 1005543102 w 568"/>
              <a:gd name="T11" fmla="*/ 231854725 h 235"/>
              <a:gd name="T12" fmla="*/ 1025704344 w 568"/>
              <a:gd name="T13" fmla="*/ 156249906 h 235"/>
              <a:gd name="T14" fmla="*/ 1239916739 w 568"/>
              <a:gd name="T15" fmla="*/ 40322556 h 235"/>
              <a:gd name="T16" fmla="*/ 1315521394 w 568"/>
              <a:gd name="T17" fmla="*/ 20161278 h 235"/>
              <a:gd name="T18" fmla="*/ 1431448532 w 568"/>
              <a:gd name="T19" fmla="*/ 0 h 2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8"/>
              <a:gd name="T31" fmla="*/ 0 h 235"/>
              <a:gd name="T32" fmla="*/ 568 w 568"/>
              <a:gd name="T33" fmla="*/ 235 h 23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8" h="235">
                <a:moveTo>
                  <a:pt x="0" y="231"/>
                </a:moveTo>
                <a:cubicBezTo>
                  <a:pt x="69" y="225"/>
                  <a:pt x="88" y="235"/>
                  <a:pt x="131" y="192"/>
                </a:cubicBezTo>
                <a:cubicBezTo>
                  <a:pt x="133" y="184"/>
                  <a:pt x="131" y="173"/>
                  <a:pt x="138" y="169"/>
                </a:cubicBezTo>
                <a:cubicBezTo>
                  <a:pt x="183" y="144"/>
                  <a:pt x="351" y="139"/>
                  <a:pt x="361" y="138"/>
                </a:cubicBezTo>
                <a:cubicBezTo>
                  <a:pt x="366" y="128"/>
                  <a:pt x="369" y="117"/>
                  <a:pt x="376" y="108"/>
                </a:cubicBezTo>
                <a:cubicBezTo>
                  <a:pt x="382" y="101"/>
                  <a:pt x="394" y="100"/>
                  <a:pt x="399" y="92"/>
                </a:cubicBezTo>
                <a:cubicBezTo>
                  <a:pt x="405" y="83"/>
                  <a:pt x="403" y="71"/>
                  <a:pt x="407" y="62"/>
                </a:cubicBezTo>
                <a:cubicBezTo>
                  <a:pt x="426" y="19"/>
                  <a:pt x="447" y="22"/>
                  <a:pt x="492" y="16"/>
                </a:cubicBezTo>
                <a:cubicBezTo>
                  <a:pt x="502" y="13"/>
                  <a:pt x="512" y="10"/>
                  <a:pt x="522" y="8"/>
                </a:cubicBezTo>
                <a:cubicBezTo>
                  <a:pt x="537" y="5"/>
                  <a:pt x="568" y="0"/>
                  <a:pt x="5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Line 53"/>
          <p:cNvSpPr>
            <a:spLocks noChangeShapeType="1"/>
          </p:cNvSpPr>
          <p:nvPr/>
        </p:nvSpPr>
        <p:spPr bwMode="auto">
          <a:xfrm>
            <a:off x="3124200" y="198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5" name="Line 54"/>
          <p:cNvSpPr>
            <a:spLocks noChangeShapeType="1"/>
          </p:cNvSpPr>
          <p:nvPr/>
        </p:nvSpPr>
        <p:spPr bwMode="auto">
          <a:xfrm>
            <a:off x="39624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6" name="Line 55"/>
          <p:cNvSpPr>
            <a:spLocks noChangeShapeType="1"/>
          </p:cNvSpPr>
          <p:nvPr/>
        </p:nvSpPr>
        <p:spPr bwMode="auto">
          <a:xfrm flipH="1" flipV="1">
            <a:off x="533400" y="2590800"/>
            <a:ext cx="1143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7" name="Line 56"/>
          <p:cNvSpPr>
            <a:spLocks noChangeShapeType="1"/>
          </p:cNvSpPr>
          <p:nvPr/>
        </p:nvSpPr>
        <p:spPr bwMode="auto">
          <a:xfrm flipH="1">
            <a:off x="685800" y="24384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8" name="Line 58"/>
          <p:cNvSpPr>
            <a:spLocks noChangeShapeType="1"/>
          </p:cNvSpPr>
          <p:nvPr/>
        </p:nvSpPr>
        <p:spPr bwMode="auto">
          <a:xfrm flipH="1" flipV="1">
            <a:off x="6172200" y="3048000"/>
            <a:ext cx="76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69" name="Freeform 59"/>
          <p:cNvSpPr>
            <a:spLocks/>
          </p:cNvSpPr>
          <p:nvPr/>
        </p:nvSpPr>
        <p:spPr bwMode="auto">
          <a:xfrm>
            <a:off x="1279525" y="3011488"/>
            <a:ext cx="2390775" cy="1938337"/>
          </a:xfrm>
          <a:custGeom>
            <a:avLst/>
            <a:gdLst>
              <a:gd name="T0" fmla="*/ 0 w 1506"/>
              <a:gd name="T1" fmla="*/ 2147483647 h 1221"/>
              <a:gd name="T2" fmla="*/ 156249686 w 1506"/>
              <a:gd name="T3" fmla="*/ 2147483647 h 1221"/>
              <a:gd name="T4" fmla="*/ 176410930 w 1506"/>
              <a:gd name="T5" fmla="*/ 2147483647 h 1221"/>
              <a:gd name="T6" fmla="*/ 425907260 w 1506"/>
              <a:gd name="T7" fmla="*/ 2147483647 h 1221"/>
              <a:gd name="T8" fmla="*/ 541834410 w 1506"/>
              <a:gd name="T9" fmla="*/ 2147483647 h 1221"/>
              <a:gd name="T10" fmla="*/ 582156897 w 1506"/>
              <a:gd name="T11" fmla="*/ 2147483647 h 1221"/>
              <a:gd name="T12" fmla="*/ 640119678 w 1506"/>
              <a:gd name="T13" fmla="*/ 2147483647 h 1221"/>
              <a:gd name="T14" fmla="*/ 660280922 w 1506"/>
              <a:gd name="T15" fmla="*/ 2147483647 h 1221"/>
              <a:gd name="T16" fmla="*/ 776208072 w 1506"/>
              <a:gd name="T17" fmla="*/ 2147483647 h 1221"/>
              <a:gd name="T18" fmla="*/ 1008062570 w 1506"/>
              <a:gd name="T19" fmla="*/ 2089208157 h 1221"/>
              <a:gd name="T20" fmla="*/ 1025704452 w 1506"/>
              <a:gd name="T21" fmla="*/ 2031245395 h 1221"/>
              <a:gd name="T22" fmla="*/ 1066026939 w 1506"/>
              <a:gd name="T23" fmla="*/ 1955640757 h 1221"/>
              <a:gd name="T24" fmla="*/ 1181954089 w 1506"/>
              <a:gd name="T25" fmla="*/ 1683464061 h 1221"/>
              <a:gd name="T26" fmla="*/ 1393647145 w 1506"/>
              <a:gd name="T27" fmla="*/ 1567536553 h 1221"/>
              <a:gd name="T28" fmla="*/ 1491932413 w 1506"/>
              <a:gd name="T29" fmla="*/ 1393645093 h 1221"/>
              <a:gd name="T30" fmla="*/ 2129532928 w 1506"/>
              <a:gd name="T31" fmla="*/ 1257556745 h 1221"/>
              <a:gd name="T32" fmla="*/ 2147483647 w 1506"/>
              <a:gd name="T33" fmla="*/ 1237395508 h 1221"/>
              <a:gd name="T34" fmla="*/ 2147483647 w 1506"/>
              <a:gd name="T35" fmla="*/ 793848101 h 1221"/>
              <a:gd name="T36" fmla="*/ 2147483647 w 1506"/>
              <a:gd name="T37" fmla="*/ 541832642 h 1221"/>
              <a:gd name="T38" fmla="*/ 2147483647 w 1506"/>
              <a:gd name="T39" fmla="*/ 388103906 h 1221"/>
              <a:gd name="T40" fmla="*/ 2147483647 w 1506"/>
              <a:gd name="T41" fmla="*/ 289817084 h 1221"/>
              <a:gd name="T42" fmla="*/ 2147483647 w 1506"/>
              <a:gd name="T43" fmla="*/ 231854322 h 1221"/>
              <a:gd name="T44" fmla="*/ 2147483647 w 1506"/>
              <a:gd name="T45" fmla="*/ 211693085 h 1221"/>
              <a:gd name="T46" fmla="*/ 2147483647 w 1506"/>
              <a:gd name="T47" fmla="*/ 95765899 h 1221"/>
              <a:gd name="T48" fmla="*/ 2147483647 w 1506"/>
              <a:gd name="T49" fmla="*/ 0 h 12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506"/>
              <a:gd name="T76" fmla="*/ 0 h 1221"/>
              <a:gd name="T77" fmla="*/ 1506 w 1506"/>
              <a:gd name="T78" fmla="*/ 1221 h 122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506" h="1221">
                <a:moveTo>
                  <a:pt x="0" y="1190"/>
                </a:moveTo>
                <a:cubicBezTo>
                  <a:pt x="19" y="1209"/>
                  <a:pt x="36" y="1212"/>
                  <a:pt x="62" y="1221"/>
                </a:cubicBezTo>
                <a:cubicBezTo>
                  <a:pt x="65" y="1208"/>
                  <a:pt x="69" y="1196"/>
                  <a:pt x="70" y="1183"/>
                </a:cubicBezTo>
                <a:cubicBezTo>
                  <a:pt x="84" y="1054"/>
                  <a:pt x="50" y="1081"/>
                  <a:pt x="169" y="1067"/>
                </a:cubicBezTo>
                <a:cubicBezTo>
                  <a:pt x="188" y="1011"/>
                  <a:pt x="169" y="1025"/>
                  <a:pt x="215" y="1014"/>
                </a:cubicBezTo>
                <a:cubicBezTo>
                  <a:pt x="220" y="1004"/>
                  <a:pt x="224" y="992"/>
                  <a:pt x="231" y="983"/>
                </a:cubicBezTo>
                <a:cubicBezTo>
                  <a:pt x="237" y="974"/>
                  <a:pt x="248" y="969"/>
                  <a:pt x="254" y="960"/>
                </a:cubicBezTo>
                <a:cubicBezTo>
                  <a:pt x="259" y="953"/>
                  <a:pt x="256" y="943"/>
                  <a:pt x="262" y="937"/>
                </a:cubicBezTo>
                <a:cubicBezTo>
                  <a:pt x="274" y="925"/>
                  <a:pt x="294" y="923"/>
                  <a:pt x="308" y="914"/>
                </a:cubicBezTo>
                <a:cubicBezTo>
                  <a:pt x="336" y="871"/>
                  <a:pt x="350" y="846"/>
                  <a:pt x="400" y="829"/>
                </a:cubicBezTo>
                <a:cubicBezTo>
                  <a:pt x="402" y="821"/>
                  <a:pt x="404" y="813"/>
                  <a:pt x="407" y="806"/>
                </a:cubicBezTo>
                <a:cubicBezTo>
                  <a:pt x="412" y="796"/>
                  <a:pt x="419" y="787"/>
                  <a:pt x="423" y="776"/>
                </a:cubicBezTo>
                <a:cubicBezTo>
                  <a:pt x="437" y="739"/>
                  <a:pt x="432" y="693"/>
                  <a:pt x="469" y="668"/>
                </a:cubicBezTo>
                <a:cubicBezTo>
                  <a:pt x="495" y="650"/>
                  <a:pt x="553" y="622"/>
                  <a:pt x="553" y="622"/>
                </a:cubicBezTo>
                <a:cubicBezTo>
                  <a:pt x="582" y="537"/>
                  <a:pt x="551" y="607"/>
                  <a:pt x="592" y="553"/>
                </a:cubicBezTo>
                <a:cubicBezTo>
                  <a:pt x="676" y="444"/>
                  <a:pt x="551" y="510"/>
                  <a:pt x="845" y="499"/>
                </a:cubicBezTo>
                <a:cubicBezTo>
                  <a:pt x="863" y="496"/>
                  <a:pt x="893" y="508"/>
                  <a:pt x="899" y="491"/>
                </a:cubicBezTo>
                <a:cubicBezTo>
                  <a:pt x="967" y="297"/>
                  <a:pt x="835" y="335"/>
                  <a:pt x="953" y="315"/>
                </a:cubicBezTo>
                <a:cubicBezTo>
                  <a:pt x="987" y="205"/>
                  <a:pt x="1114" y="247"/>
                  <a:pt x="1206" y="215"/>
                </a:cubicBezTo>
                <a:cubicBezTo>
                  <a:pt x="1225" y="197"/>
                  <a:pt x="1247" y="177"/>
                  <a:pt x="1260" y="154"/>
                </a:cubicBezTo>
                <a:cubicBezTo>
                  <a:pt x="1267" y="142"/>
                  <a:pt x="1270" y="128"/>
                  <a:pt x="1275" y="115"/>
                </a:cubicBezTo>
                <a:cubicBezTo>
                  <a:pt x="1278" y="107"/>
                  <a:pt x="1276" y="96"/>
                  <a:pt x="1283" y="92"/>
                </a:cubicBezTo>
                <a:cubicBezTo>
                  <a:pt x="1299" y="84"/>
                  <a:pt x="1319" y="87"/>
                  <a:pt x="1337" y="84"/>
                </a:cubicBezTo>
                <a:cubicBezTo>
                  <a:pt x="1381" y="40"/>
                  <a:pt x="1412" y="49"/>
                  <a:pt x="1483" y="38"/>
                </a:cubicBezTo>
                <a:cubicBezTo>
                  <a:pt x="1501" y="10"/>
                  <a:pt x="1494" y="23"/>
                  <a:pt x="150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Line 60"/>
          <p:cNvSpPr>
            <a:spLocks noChangeShapeType="1"/>
          </p:cNvSpPr>
          <p:nvPr/>
        </p:nvSpPr>
        <p:spPr bwMode="auto">
          <a:xfrm>
            <a:off x="2514600" y="2514600"/>
            <a:ext cx="35052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1" name="Line 61"/>
          <p:cNvSpPr>
            <a:spLocks noChangeShapeType="1"/>
          </p:cNvSpPr>
          <p:nvPr/>
        </p:nvSpPr>
        <p:spPr bwMode="auto">
          <a:xfrm flipV="1">
            <a:off x="4419600" y="36576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2" name="Line 62"/>
          <p:cNvSpPr>
            <a:spLocks noChangeShapeType="1"/>
          </p:cNvSpPr>
          <p:nvPr/>
        </p:nvSpPr>
        <p:spPr bwMode="auto">
          <a:xfrm flipV="1">
            <a:off x="4495800" y="37338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3" name="Line 64"/>
          <p:cNvSpPr>
            <a:spLocks noChangeShapeType="1"/>
          </p:cNvSpPr>
          <p:nvPr/>
        </p:nvSpPr>
        <p:spPr bwMode="auto">
          <a:xfrm>
            <a:off x="66294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4" name="Line 65"/>
          <p:cNvSpPr>
            <a:spLocks noChangeShapeType="1"/>
          </p:cNvSpPr>
          <p:nvPr/>
        </p:nvSpPr>
        <p:spPr bwMode="auto">
          <a:xfrm>
            <a:off x="2895600" y="2209800"/>
            <a:ext cx="685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5" name="Line 66"/>
          <p:cNvSpPr>
            <a:spLocks noChangeShapeType="1"/>
          </p:cNvSpPr>
          <p:nvPr/>
        </p:nvSpPr>
        <p:spPr bwMode="auto">
          <a:xfrm flipH="1">
            <a:off x="3505200" y="2971800"/>
            <a:ext cx="20574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6" name="Line 67"/>
          <p:cNvSpPr>
            <a:spLocks noChangeShapeType="1"/>
          </p:cNvSpPr>
          <p:nvPr/>
        </p:nvSpPr>
        <p:spPr bwMode="auto">
          <a:xfrm flipH="1">
            <a:off x="4876800" y="3048000"/>
            <a:ext cx="914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7" name="Line 68"/>
          <p:cNvSpPr>
            <a:spLocks noChangeShapeType="1"/>
          </p:cNvSpPr>
          <p:nvPr/>
        </p:nvSpPr>
        <p:spPr bwMode="auto">
          <a:xfrm flipH="1">
            <a:off x="1981200" y="3048000"/>
            <a:ext cx="1676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78" name="Freeform 70"/>
          <p:cNvSpPr>
            <a:spLocks/>
          </p:cNvSpPr>
          <p:nvPr/>
        </p:nvSpPr>
        <p:spPr bwMode="auto">
          <a:xfrm flipV="1">
            <a:off x="742950" y="1727200"/>
            <a:ext cx="95250" cy="101600"/>
          </a:xfrm>
          <a:custGeom>
            <a:avLst/>
            <a:gdLst>
              <a:gd name="T0" fmla="*/ 0 w 394"/>
              <a:gd name="T1" fmla="*/ 42091977 h 213"/>
              <a:gd name="T2" fmla="*/ 11221127 w 394"/>
              <a:gd name="T3" fmla="*/ 42091977 h 213"/>
              <a:gd name="T4" fmla="*/ 12156221 w 394"/>
              <a:gd name="T5" fmla="*/ 36858863 h 213"/>
              <a:gd name="T6" fmla="*/ 14844736 w 394"/>
              <a:gd name="T7" fmla="*/ 26392627 h 213"/>
              <a:gd name="T8" fmla="*/ 18000560 w 394"/>
              <a:gd name="T9" fmla="*/ 8873545 h 213"/>
              <a:gd name="T10" fmla="*/ 21098118 w 394"/>
              <a:gd name="T11" fmla="*/ 3640428 h 213"/>
              <a:gd name="T12" fmla="*/ 22909801 w 394"/>
              <a:gd name="T13" fmla="*/ 22752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4"/>
              <a:gd name="T22" fmla="*/ 0 h 213"/>
              <a:gd name="T23" fmla="*/ 394 w 394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4" h="213">
                <a:moveTo>
                  <a:pt x="0" y="185"/>
                </a:moveTo>
                <a:cubicBezTo>
                  <a:pt x="73" y="194"/>
                  <a:pt x="123" y="213"/>
                  <a:pt x="192" y="185"/>
                </a:cubicBezTo>
                <a:cubicBezTo>
                  <a:pt x="201" y="181"/>
                  <a:pt x="201" y="169"/>
                  <a:pt x="208" y="162"/>
                </a:cubicBezTo>
                <a:cubicBezTo>
                  <a:pt x="253" y="117"/>
                  <a:pt x="210" y="183"/>
                  <a:pt x="254" y="116"/>
                </a:cubicBezTo>
                <a:cubicBezTo>
                  <a:pt x="256" y="113"/>
                  <a:pt x="286" y="51"/>
                  <a:pt x="308" y="39"/>
                </a:cubicBezTo>
                <a:cubicBezTo>
                  <a:pt x="325" y="30"/>
                  <a:pt x="344" y="25"/>
                  <a:pt x="361" y="16"/>
                </a:cubicBezTo>
                <a:cubicBezTo>
                  <a:pt x="394" y="0"/>
                  <a:pt x="373" y="1"/>
                  <a:pt x="392" y="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Freeform 71"/>
          <p:cNvSpPr>
            <a:spLocks/>
          </p:cNvSpPr>
          <p:nvPr/>
        </p:nvSpPr>
        <p:spPr bwMode="auto">
          <a:xfrm>
            <a:off x="901700" y="758825"/>
            <a:ext cx="4816475" cy="1233488"/>
          </a:xfrm>
          <a:custGeom>
            <a:avLst/>
            <a:gdLst>
              <a:gd name="T0" fmla="*/ 0 w 3034"/>
              <a:gd name="T1" fmla="*/ 1950601909 h 777"/>
              <a:gd name="T2" fmla="*/ 136088443 w 3034"/>
              <a:gd name="T3" fmla="*/ 1794352207 h 777"/>
              <a:gd name="T4" fmla="*/ 272176887 w 3034"/>
              <a:gd name="T5" fmla="*/ 1698586261 h 777"/>
              <a:gd name="T6" fmla="*/ 504031286 w 3034"/>
              <a:gd name="T7" fmla="*/ 1426408964 h 777"/>
              <a:gd name="T8" fmla="*/ 793849955 w 3034"/>
              <a:gd name="T9" fmla="*/ 1156753015 h 777"/>
              <a:gd name="T10" fmla="*/ 1103828479 w 3034"/>
              <a:gd name="T11" fmla="*/ 1020664565 h 777"/>
              <a:gd name="T12" fmla="*/ 1141631604 w 3034"/>
              <a:gd name="T13" fmla="*/ 942538920 h 777"/>
              <a:gd name="T14" fmla="*/ 1199594386 w 3034"/>
              <a:gd name="T15" fmla="*/ 924898619 h 777"/>
              <a:gd name="T16" fmla="*/ 1297881242 w 3034"/>
              <a:gd name="T17" fmla="*/ 808971222 h 777"/>
              <a:gd name="T18" fmla="*/ 1607859567 w 3034"/>
              <a:gd name="T19" fmla="*/ 768648718 h 777"/>
              <a:gd name="T20" fmla="*/ 1917839876 w 3034"/>
              <a:gd name="T21" fmla="*/ 652721520 h 777"/>
              <a:gd name="T22" fmla="*/ 1975802658 w 3034"/>
              <a:gd name="T23" fmla="*/ 594757128 h 777"/>
              <a:gd name="T24" fmla="*/ 2091729808 w 3034"/>
              <a:gd name="T25" fmla="*/ 519152433 h 777"/>
              <a:gd name="T26" fmla="*/ 2147483647 w 3034"/>
              <a:gd name="T27" fmla="*/ 420867124 h 777"/>
              <a:gd name="T28" fmla="*/ 2147483647 w 3034"/>
              <a:gd name="T29" fmla="*/ 362902632 h 777"/>
              <a:gd name="T30" fmla="*/ 2147483647 w 3034"/>
              <a:gd name="T31" fmla="*/ 284778575 h 777"/>
              <a:gd name="T32" fmla="*/ 2147483647 w 3034"/>
              <a:gd name="T33" fmla="*/ 498991181 h 777"/>
              <a:gd name="T34" fmla="*/ 2147483647 w 3034"/>
              <a:gd name="T35" fmla="*/ 478829930 h 777"/>
              <a:gd name="T36" fmla="*/ 2147483647 w 3034"/>
              <a:gd name="T37" fmla="*/ 226814182 h 777"/>
              <a:gd name="T38" fmla="*/ 2147483647 w 3034"/>
              <a:gd name="T39" fmla="*/ 304939827 h 777"/>
              <a:gd name="T40" fmla="*/ 2147483647 w 3034"/>
              <a:gd name="T41" fmla="*/ 246975434 h 777"/>
              <a:gd name="T42" fmla="*/ 2147483647 w 3034"/>
              <a:gd name="T43" fmla="*/ 131048187 h 777"/>
              <a:gd name="T44" fmla="*/ 2147483647 w 3034"/>
              <a:gd name="T45" fmla="*/ 556955574 h 777"/>
              <a:gd name="T46" fmla="*/ 2147483647 w 3034"/>
              <a:gd name="T47" fmla="*/ 478829930 h 777"/>
              <a:gd name="T48" fmla="*/ 2147483647 w 3034"/>
              <a:gd name="T49" fmla="*/ 342741380 h 777"/>
              <a:gd name="T50" fmla="*/ 2147483647 w 3034"/>
              <a:gd name="T51" fmla="*/ 400705773 h 777"/>
              <a:gd name="T52" fmla="*/ 2147483647 w 3034"/>
              <a:gd name="T53" fmla="*/ 362902632 h 777"/>
              <a:gd name="T54" fmla="*/ 2147483647 w 3034"/>
              <a:gd name="T55" fmla="*/ 383063884 h 777"/>
              <a:gd name="T56" fmla="*/ 2147483647 w 3034"/>
              <a:gd name="T57" fmla="*/ 478829930 h 777"/>
              <a:gd name="T58" fmla="*/ 2147483647 w 3034"/>
              <a:gd name="T59" fmla="*/ 498991181 h 777"/>
              <a:gd name="T60" fmla="*/ 2147483647 w 3034"/>
              <a:gd name="T61" fmla="*/ 693044024 h 777"/>
              <a:gd name="T62" fmla="*/ 2147483647 w 3034"/>
              <a:gd name="T63" fmla="*/ 672882772 h 777"/>
              <a:gd name="T64" fmla="*/ 2147483647 w 3034"/>
              <a:gd name="T65" fmla="*/ 710684326 h 777"/>
              <a:gd name="T66" fmla="*/ 2147483647 w 3034"/>
              <a:gd name="T67" fmla="*/ 1272680213 h 777"/>
              <a:gd name="T68" fmla="*/ 2147483647 w 3034"/>
              <a:gd name="T69" fmla="*/ 1194554568 h 777"/>
              <a:gd name="T70" fmla="*/ 2147483647 w 3034"/>
              <a:gd name="T71" fmla="*/ 1040825817 h 777"/>
              <a:gd name="T72" fmla="*/ 2147483647 w 3034"/>
              <a:gd name="T73" fmla="*/ 788809970 h 777"/>
              <a:gd name="T74" fmla="*/ 2147483647 w 3034"/>
              <a:gd name="T75" fmla="*/ 788809970 h 777"/>
              <a:gd name="T76" fmla="*/ 2147483647 w 3034"/>
              <a:gd name="T77" fmla="*/ 1040825817 h 777"/>
              <a:gd name="T78" fmla="*/ 2147483647 w 3034"/>
              <a:gd name="T79" fmla="*/ 1330643018 h 777"/>
              <a:gd name="T80" fmla="*/ 2147483647 w 3034"/>
              <a:gd name="T81" fmla="*/ 1292841465 h 777"/>
              <a:gd name="T82" fmla="*/ 2147483647 w 3034"/>
              <a:gd name="T83" fmla="*/ 1252518961 h 777"/>
              <a:gd name="T84" fmla="*/ 2147483647 w 3034"/>
              <a:gd name="T85" fmla="*/ 1330643018 h 777"/>
              <a:gd name="T86" fmla="*/ 2147483647 w 3034"/>
              <a:gd name="T87" fmla="*/ 1194554568 h 777"/>
              <a:gd name="T88" fmla="*/ 2147483647 w 3034"/>
              <a:gd name="T89" fmla="*/ 1292841465 h 777"/>
              <a:gd name="T90" fmla="*/ 2147483647 w 3034"/>
              <a:gd name="T91" fmla="*/ 1486892720 h 777"/>
              <a:gd name="T92" fmla="*/ 2147483647 w 3034"/>
              <a:gd name="T93" fmla="*/ 1426408964 h 777"/>
              <a:gd name="T94" fmla="*/ 2147483647 w 3034"/>
              <a:gd name="T95" fmla="*/ 1350804270 h 777"/>
              <a:gd name="T96" fmla="*/ 2147483647 w 3034"/>
              <a:gd name="T97" fmla="*/ 1368446159 h 777"/>
              <a:gd name="T98" fmla="*/ 2147483647 w 3034"/>
              <a:gd name="T99" fmla="*/ 1620461807 h 777"/>
              <a:gd name="T100" fmla="*/ 2147483647 w 3034"/>
              <a:gd name="T101" fmla="*/ 1602819918 h 777"/>
              <a:gd name="T102" fmla="*/ 2147483647 w 3034"/>
              <a:gd name="T103" fmla="*/ 1718747513 h 777"/>
              <a:gd name="T104" fmla="*/ 2147483647 w 3034"/>
              <a:gd name="T105" fmla="*/ 1736389402 h 777"/>
              <a:gd name="T106" fmla="*/ 2147483647 w 3034"/>
              <a:gd name="T107" fmla="*/ 1872477852 h 77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034"/>
              <a:gd name="T163" fmla="*/ 0 h 777"/>
              <a:gd name="T164" fmla="*/ 3034 w 3034"/>
              <a:gd name="T165" fmla="*/ 777 h 77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034" h="777">
                <a:moveTo>
                  <a:pt x="0" y="774"/>
                </a:moveTo>
                <a:cubicBezTo>
                  <a:pt x="39" y="760"/>
                  <a:pt x="28" y="740"/>
                  <a:pt x="54" y="712"/>
                </a:cubicBezTo>
                <a:cubicBezTo>
                  <a:pt x="63" y="669"/>
                  <a:pt x="62" y="644"/>
                  <a:pt x="108" y="674"/>
                </a:cubicBezTo>
                <a:cubicBezTo>
                  <a:pt x="134" y="622"/>
                  <a:pt x="142" y="581"/>
                  <a:pt x="200" y="566"/>
                </a:cubicBezTo>
                <a:cubicBezTo>
                  <a:pt x="225" y="493"/>
                  <a:pt x="245" y="483"/>
                  <a:pt x="315" y="459"/>
                </a:cubicBezTo>
                <a:cubicBezTo>
                  <a:pt x="331" y="412"/>
                  <a:pt x="391" y="417"/>
                  <a:pt x="438" y="405"/>
                </a:cubicBezTo>
                <a:cubicBezTo>
                  <a:pt x="443" y="395"/>
                  <a:pt x="445" y="382"/>
                  <a:pt x="453" y="374"/>
                </a:cubicBezTo>
                <a:cubicBezTo>
                  <a:pt x="459" y="368"/>
                  <a:pt x="469" y="371"/>
                  <a:pt x="476" y="367"/>
                </a:cubicBezTo>
                <a:cubicBezTo>
                  <a:pt x="496" y="354"/>
                  <a:pt x="503" y="339"/>
                  <a:pt x="515" y="321"/>
                </a:cubicBezTo>
                <a:cubicBezTo>
                  <a:pt x="557" y="348"/>
                  <a:pt x="596" y="322"/>
                  <a:pt x="638" y="305"/>
                </a:cubicBezTo>
                <a:cubicBezTo>
                  <a:pt x="672" y="253"/>
                  <a:pt x="714" y="293"/>
                  <a:pt x="761" y="259"/>
                </a:cubicBezTo>
                <a:cubicBezTo>
                  <a:pt x="770" y="253"/>
                  <a:pt x="775" y="243"/>
                  <a:pt x="784" y="236"/>
                </a:cubicBezTo>
                <a:cubicBezTo>
                  <a:pt x="799" y="225"/>
                  <a:pt x="830" y="206"/>
                  <a:pt x="830" y="206"/>
                </a:cubicBezTo>
                <a:cubicBezTo>
                  <a:pt x="847" y="149"/>
                  <a:pt x="822" y="213"/>
                  <a:pt x="860" y="167"/>
                </a:cubicBezTo>
                <a:cubicBezTo>
                  <a:pt x="865" y="161"/>
                  <a:pt x="864" y="151"/>
                  <a:pt x="868" y="144"/>
                </a:cubicBezTo>
                <a:cubicBezTo>
                  <a:pt x="876" y="132"/>
                  <a:pt x="889" y="124"/>
                  <a:pt x="899" y="113"/>
                </a:cubicBezTo>
                <a:cubicBezTo>
                  <a:pt x="901" y="125"/>
                  <a:pt x="909" y="187"/>
                  <a:pt x="922" y="198"/>
                </a:cubicBezTo>
                <a:cubicBezTo>
                  <a:pt x="928" y="203"/>
                  <a:pt x="937" y="193"/>
                  <a:pt x="945" y="190"/>
                </a:cubicBezTo>
                <a:cubicBezTo>
                  <a:pt x="953" y="158"/>
                  <a:pt x="975" y="114"/>
                  <a:pt x="999" y="90"/>
                </a:cubicBezTo>
                <a:cubicBezTo>
                  <a:pt x="1016" y="145"/>
                  <a:pt x="1044" y="127"/>
                  <a:pt x="1099" y="121"/>
                </a:cubicBezTo>
                <a:cubicBezTo>
                  <a:pt x="1122" y="113"/>
                  <a:pt x="1147" y="111"/>
                  <a:pt x="1168" y="98"/>
                </a:cubicBezTo>
                <a:cubicBezTo>
                  <a:pt x="1193" y="83"/>
                  <a:pt x="1244" y="52"/>
                  <a:pt x="1244" y="52"/>
                </a:cubicBezTo>
                <a:cubicBezTo>
                  <a:pt x="1390" y="99"/>
                  <a:pt x="1133" y="0"/>
                  <a:pt x="1298" y="221"/>
                </a:cubicBezTo>
                <a:cubicBezTo>
                  <a:pt x="1316" y="245"/>
                  <a:pt x="1383" y="190"/>
                  <a:pt x="1383" y="190"/>
                </a:cubicBezTo>
                <a:cubicBezTo>
                  <a:pt x="1401" y="162"/>
                  <a:pt x="1420" y="160"/>
                  <a:pt x="1444" y="136"/>
                </a:cubicBezTo>
                <a:cubicBezTo>
                  <a:pt x="1447" y="144"/>
                  <a:pt x="1444" y="157"/>
                  <a:pt x="1452" y="159"/>
                </a:cubicBezTo>
                <a:cubicBezTo>
                  <a:pt x="1461" y="161"/>
                  <a:pt x="1466" y="145"/>
                  <a:pt x="1475" y="144"/>
                </a:cubicBezTo>
                <a:cubicBezTo>
                  <a:pt x="1508" y="142"/>
                  <a:pt x="1542" y="149"/>
                  <a:pt x="1575" y="152"/>
                </a:cubicBezTo>
                <a:cubicBezTo>
                  <a:pt x="1580" y="188"/>
                  <a:pt x="1582" y="239"/>
                  <a:pt x="1628" y="190"/>
                </a:cubicBezTo>
                <a:cubicBezTo>
                  <a:pt x="1646" y="193"/>
                  <a:pt x="1671" y="184"/>
                  <a:pt x="1682" y="198"/>
                </a:cubicBezTo>
                <a:cubicBezTo>
                  <a:pt x="1760" y="295"/>
                  <a:pt x="1614" y="256"/>
                  <a:pt x="1744" y="275"/>
                </a:cubicBezTo>
                <a:cubicBezTo>
                  <a:pt x="1826" y="272"/>
                  <a:pt x="1907" y="265"/>
                  <a:pt x="1989" y="267"/>
                </a:cubicBezTo>
                <a:cubicBezTo>
                  <a:pt x="2018" y="268"/>
                  <a:pt x="2074" y="282"/>
                  <a:pt x="2074" y="282"/>
                </a:cubicBezTo>
                <a:cubicBezTo>
                  <a:pt x="2077" y="356"/>
                  <a:pt x="2076" y="431"/>
                  <a:pt x="2082" y="505"/>
                </a:cubicBezTo>
                <a:cubicBezTo>
                  <a:pt x="2083" y="516"/>
                  <a:pt x="2084" y="483"/>
                  <a:pt x="2089" y="474"/>
                </a:cubicBezTo>
                <a:cubicBezTo>
                  <a:pt x="2102" y="452"/>
                  <a:pt x="2117" y="431"/>
                  <a:pt x="2135" y="413"/>
                </a:cubicBezTo>
                <a:cubicBezTo>
                  <a:pt x="2168" y="380"/>
                  <a:pt x="2188" y="338"/>
                  <a:pt x="2228" y="313"/>
                </a:cubicBezTo>
                <a:cubicBezTo>
                  <a:pt x="2231" y="305"/>
                  <a:pt x="2239" y="256"/>
                  <a:pt x="2251" y="313"/>
                </a:cubicBezTo>
                <a:cubicBezTo>
                  <a:pt x="2274" y="419"/>
                  <a:pt x="2233" y="375"/>
                  <a:pt x="2274" y="413"/>
                </a:cubicBezTo>
                <a:cubicBezTo>
                  <a:pt x="2276" y="451"/>
                  <a:pt x="2255" y="500"/>
                  <a:pt x="2281" y="528"/>
                </a:cubicBezTo>
                <a:cubicBezTo>
                  <a:pt x="2300" y="549"/>
                  <a:pt x="2338" y="519"/>
                  <a:pt x="2366" y="513"/>
                </a:cubicBezTo>
                <a:cubicBezTo>
                  <a:pt x="2387" y="509"/>
                  <a:pt x="2427" y="497"/>
                  <a:pt x="2427" y="497"/>
                </a:cubicBezTo>
                <a:cubicBezTo>
                  <a:pt x="2462" y="464"/>
                  <a:pt x="2475" y="499"/>
                  <a:pt x="2496" y="528"/>
                </a:cubicBezTo>
                <a:cubicBezTo>
                  <a:pt x="2546" y="509"/>
                  <a:pt x="2533" y="508"/>
                  <a:pt x="2565" y="474"/>
                </a:cubicBezTo>
                <a:cubicBezTo>
                  <a:pt x="2580" y="518"/>
                  <a:pt x="2561" y="481"/>
                  <a:pt x="2612" y="513"/>
                </a:cubicBezTo>
                <a:cubicBezTo>
                  <a:pt x="2648" y="536"/>
                  <a:pt x="2673" y="570"/>
                  <a:pt x="2711" y="590"/>
                </a:cubicBezTo>
                <a:cubicBezTo>
                  <a:pt x="2724" y="582"/>
                  <a:pt x="2737" y="573"/>
                  <a:pt x="2750" y="566"/>
                </a:cubicBezTo>
                <a:cubicBezTo>
                  <a:pt x="2770" y="555"/>
                  <a:pt x="2811" y="536"/>
                  <a:pt x="2811" y="536"/>
                </a:cubicBezTo>
                <a:cubicBezTo>
                  <a:pt x="2821" y="538"/>
                  <a:pt x="2840" y="533"/>
                  <a:pt x="2842" y="543"/>
                </a:cubicBezTo>
                <a:cubicBezTo>
                  <a:pt x="2864" y="654"/>
                  <a:pt x="2790" y="662"/>
                  <a:pt x="2865" y="643"/>
                </a:cubicBezTo>
                <a:cubicBezTo>
                  <a:pt x="2902" y="619"/>
                  <a:pt x="2917" y="602"/>
                  <a:pt x="2980" y="636"/>
                </a:cubicBezTo>
                <a:cubicBezTo>
                  <a:pt x="2994" y="643"/>
                  <a:pt x="2979" y="669"/>
                  <a:pt x="2988" y="682"/>
                </a:cubicBezTo>
                <a:cubicBezTo>
                  <a:pt x="2994" y="691"/>
                  <a:pt x="3009" y="687"/>
                  <a:pt x="3019" y="689"/>
                </a:cubicBezTo>
                <a:cubicBezTo>
                  <a:pt x="3020" y="694"/>
                  <a:pt x="3034" y="777"/>
                  <a:pt x="3034" y="74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72"/>
          <p:cNvSpPr>
            <a:spLocks noChangeShapeType="1"/>
          </p:cNvSpPr>
          <p:nvPr/>
        </p:nvSpPr>
        <p:spPr bwMode="auto">
          <a:xfrm flipV="1">
            <a:off x="1295400" y="2438400"/>
            <a:ext cx="41910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" name="Straight Arrow Connector 2"/>
          <p:cNvCxnSpPr>
            <a:endCxn id="4107" idx="2"/>
          </p:cNvCxnSpPr>
          <p:nvPr/>
        </p:nvCxnSpPr>
        <p:spPr>
          <a:xfrm>
            <a:off x="4724400" y="22098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4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err="1" smtClean="0"/>
              <a:t>Urbanisering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endra</a:t>
            </a:r>
            <a:r>
              <a:rPr lang="en-GB" dirty="0" smtClean="0"/>
              <a:t> </a:t>
            </a:r>
            <a:r>
              <a:rPr lang="en-GB" dirty="0" err="1" smtClean="0"/>
              <a:t>konflikt</a:t>
            </a:r>
            <a:endParaRPr lang="en-GB" dirty="0"/>
          </a:p>
        </p:txBody>
      </p:sp>
      <p:pic>
        <p:nvPicPr>
          <p:cNvPr id="5" name="Picture 2" descr="C:\Users\arnes\Desktop\Afghan women in Kabul Mohammad Ismail Reuter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75656" y="2503094"/>
            <a:ext cx="6264696" cy="3445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32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bryllup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 descr="E:\Presentasjoner\Afghanistan-Wedding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1166812"/>
            <a:ext cx="67913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9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smtClean="0"/>
              <a:t>Den store endringa: media</a:t>
            </a:r>
            <a:endParaRPr lang="nb-NO" dirty="0"/>
          </a:p>
        </p:txBody>
      </p:sp>
      <p:pic>
        <p:nvPicPr>
          <p:cNvPr id="1026" name="Picture 2" descr="http://www.rawa.org/temp/runews/data/upimages/women_intern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619652"/>
            <a:ext cx="5778871" cy="32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125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246495"/>
          </a:xfrm>
        </p:spPr>
        <p:txBody>
          <a:bodyPr/>
          <a:lstStyle/>
          <a:p>
            <a:pPr algn="l"/>
            <a:r>
              <a:rPr lang="nb-NO" dirty="0" smtClean="0"/>
              <a:t>Forsoning eller</a:t>
            </a:r>
            <a:br>
              <a:rPr lang="nb-NO" dirty="0" smtClean="0"/>
            </a:br>
            <a:r>
              <a:rPr lang="nb-NO" dirty="0" err="1" smtClean="0"/>
              <a:t>rettsoppgjer</a:t>
            </a:r>
            <a:r>
              <a:rPr lang="nb-NO" smtClean="0"/>
              <a:t>?</a:t>
            </a:r>
            <a:endParaRPr lang="nb-NO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" y="3272656"/>
            <a:ext cx="4277047" cy="335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\\CMIFile\Users\arnes\My Pictures\olje og gass\IMG_0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6084" y="1340768"/>
            <a:ext cx="4416491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75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err="1" smtClean="0"/>
              <a:t>Ungdom</a:t>
            </a:r>
            <a:r>
              <a:rPr lang="en-GB" dirty="0" smtClean="0"/>
              <a:t> </a:t>
            </a:r>
            <a:r>
              <a:rPr lang="en-GB" dirty="0" err="1" smtClean="0"/>
              <a:t>vil</a:t>
            </a:r>
            <a:r>
              <a:rPr lang="en-GB" dirty="0" smtClean="0"/>
              <a:t> ha </a:t>
            </a:r>
            <a:r>
              <a:rPr lang="en-GB" dirty="0" err="1" smtClean="0"/>
              <a:t>fred</a:t>
            </a:r>
            <a:r>
              <a:rPr lang="en-GB" dirty="0" smtClean="0"/>
              <a:t>: PB and CR </a:t>
            </a:r>
            <a:r>
              <a:rPr lang="en-GB" dirty="0" err="1" smtClean="0"/>
              <a:t>kurs</a:t>
            </a:r>
            <a:endParaRPr lang="en-GB" dirty="0"/>
          </a:p>
        </p:txBody>
      </p:sp>
      <p:pic>
        <p:nvPicPr>
          <p:cNvPr id="4" name="Content Placeholder 3" descr="E:\GIHE\GIHE-2014\GIHE-Conflict Resolutio-5-Training Courses-2014\GIHE-photos-Sep-2014\Peace Building pictures\5th\IMG_16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08712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30692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err="1" smtClean="0"/>
              <a:t>Kvinner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fred</a:t>
            </a:r>
            <a:r>
              <a:rPr lang="en-GB" dirty="0" smtClean="0"/>
              <a:t>/</a:t>
            </a:r>
            <a:r>
              <a:rPr lang="en-GB" dirty="0" err="1" smtClean="0"/>
              <a:t>konfliktløysing</a:t>
            </a:r>
            <a:endParaRPr lang="en-GB" dirty="0"/>
          </a:p>
        </p:txBody>
      </p:sp>
      <p:pic>
        <p:nvPicPr>
          <p:cNvPr id="1026" name="Picture 2" descr="https://encrypted-tbn0.gstatic.com/images?q=tbn:ANd9GcQUbOYVxKEu1J2YSqAcPGfZSVZsXjoyd5k95KU0hD28pbZkarY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7"/>
            <a:ext cx="7884128" cy="229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5078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8229600" cy="1144588"/>
          </a:xfrm>
        </p:spPr>
        <p:txBody>
          <a:bodyPr/>
          <a:lstStyle/>
          <a:p>
            <a:r>
              <a:rPr lang="en-GB" sz="2800" dirty="0" smtClean="0"/>
              <a:t>    </a:t>
            </a:r>
            <a:br>
              <a:rPr lang="en-GB" sz="2800" dirty="0" smtClean="0"/>
            </a:br>
            <a:r>
              <a:rPr lang="en-GB" sz="2800" dirty="0"/>
              <a:t> </a:t>
            </a:r>
            <a:r>
              <a:rPr lang="en-GB" sz="2800" dirty="0" smtClean="0"/>
              <a:t>             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GB" dirty="0" err="1" smtClean="0"/>
              <a:t>Utfordringar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 smtClean="0"/>
              <a:t> 2015</a:t>
            </a:r>
          </a:p>
          <a:p>
            <a:pPr marL="457200" indent="-457200">
              <a:buFontTx/>
              <a:buChar char="-"/>
            </a:pPr>
            <a:r>
              <a:rPr lang="en-GB" dirty="0" err="1" smtClean="0"/>
              <a:t>Konflikthistore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presentasjon</a:t>
            </a:r>
            <a:endParaRPr lang="en-GB" dirty="0" smtClean="0"/>
          </a:p>
          <a:p>
            <a:pPr marL="457200" indent="-457200">
              <a:buFontTx/>
              <a:buChar char="-"/>
            </a:pPr>
            <a:r>
              <a:rPr lang="en-GB" dirty="0" err="1" smtClean="0"/>
              <a:t>Typar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</a:t>
            </a:r>
            <a:r>
              <a:rPr lang="en-GB" dirty="0" err="1" smtClean="0"/>
              <a:t>voldleg</a:t>
            </a:r>
            <a:r>
              <a:rPr lang="en-GB" dirty="0" smtClean="0"/>
              <a:t> </a:t>
            </a:r>
            <a:r>
              <a:rPr lang="en-GB" dirty="0" err="1" smtClean="0"/>
              <a:t>konlikt</a:t>
            </a:r>
            <a:r>
              <a:rPr lang="en-GB" dirty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aktørar</a:t>
            </a:r>
            <a:endParaRPr lang="en-GB" dirty="0" smtClean="0"/>
          </a:p>
          <a:p>
            <a:pPr marL="457200" indent="-457200">
              <a:buFontTx/>
              <a:buChar char="-"/>
            </a:pPr>
            <a:r>
              <a:rPr lang="en-GB" dirty="0" err="1" smtClean="0"/>
              <a:t>Løysning</a:t>
            </a:r>
            <a:r>
              <a:rPr lang="en-GB" dirty="0" smtClean="0"/>
              <a:t>: </a:t>
            </a:r>
            <a:r>
              <a:rPr lang="en-GB" dirty="0" err="1" smtClean="0"/>
              <a:t>Militært</a:t>
            </a:r>
            <a:r>
              <a:rPr lang="en-GB" dirty="0" smtClean="0"/>
              <a:t>, </a:t>
            </a:r>
            <a:r>
              <a:rPr lang="en-GB" dirty="0" err="1" smtClean="0"/>
              <a:t>politisk</a:t>
            </a:r>
            <a:r>
              <a:rPr lang="en-GB" dirty="0" smtClean="0"/>
              <a:t>/</a:t>
            </a:r>
            <a:r>
              <a:rPr lang="en-GB" dirty="0" err="1" smtClean="0"/>
              <a:t>forhandla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lokale</a:t>
            </a:r>
            <a:r>
              <a:rPr lang="en-GB" dirty="0" smtClean="0"/>
              <a:t> </a:t>
            </a:r>
            <a:r>
              <a:rPr lang="en-GB" dirty="0" err="1" smtClean="0"/>
              <a:t>løysingar</a:t>
            </a:r>
            <a:r>
              <a:rPr lang="en-GB" dirty="0" smtClean="0"/>
              <a:t>?</a:t>
            </a:r>
          </a:p>
          <a:p>
            <a:pPr marL="457200" indent="-457200">
              <a:buFontTx/>
              <a:buChar char="-"/>
            </a:pPr>
            <a:r>
              <a:rPr lang="en-GB" dirty="0" err="1" smtClean="0"/>
              <a:t>Urbanisering</a:t>
            </a:r>
            <a:r>
              <a:rPr lang="en-GB" dirty="0" smtClean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endra</a:t>
            </a:r>
            <a:r>
              <a:rPr lang="en-GB" dirty="0"/>
              <a:t> </a:t>
            </a:r>
            <a:r>
              <a:rPr lang="en-GB" dirty="0" err="1" smtClean="0"/>
              <a:t>konfliktar</a:t>
            </a:r>
            <a:r>
              <a:rPr lang="en-GB" dirty="0" smtClean="0"/>
              <a:t>/</a:t>
            </a:r>
            <a:r>
              <a:rPr lang="en-GB" dirty="0" err="1" smtClean="0"/>
              <a:t>løysingar</a:t>
            </a:r>
            <a:r>
              <a:rPr lang="en-GB" dirty="0" smtClean="0"/>
              <a:t> </a:t>
            </a:r>
          </a:p>
          <a:p>
            <a:pPr marL="457200" indent="-457200">
              <a:buFontTx/>
              <a:buChar char="-"/>
            </a:pPr>
            <a:r>
              <a:rPr lang="en-GB" dirty="0" err="1" smtClean="0"/>
              <a:t>Forsoning</a:t>
            </a:r>
            <a:r>
              <a:rPr lang="en-GB" dirty="0" smtClean="0"/>
              <a:t> </a:t>
            </a:r>
            <a:r>
              <a:rPr lang="en-GB" dirty="0" err="1" smtClean="0"/>
              <a:t>eller</a:t>
            </a:r>
            <a:r>
              <a:rPr lang="en-GB" dirty="0" smtClean="0"/>
              <a:t> </a:t>
            </a:r>
            <a:r>
              <a:rPr lang="en-GB" dirty="0" err="1" smtClean="0"/>
              <a:t>oppgjer</a:t>
            </a:r>
            <a:endParaRPr lang="en-GB" dirty="0" smtClean="0"/>
          </a:p>
          <a:p>
            <a:pPr marL="457200" indent="-457200">
              <a:buFontTx/>
              <a:buChar char="-"/>
            </a:pPr>
            <a:r>
              <a:rPr lang="en-GB" dirty="0" err="1" smtClean="0"/>
              <a:t>Kan</a:t>
            </a:r>
            <a:r>
              <a:rPr lang="en-GB" dirty="0" smtClean="0"/>
              <a:t> den </a:t>
            </a:r>
            <a:r>
              <a:rPr lang="en-GB" dirty="0" err="1" smtClean="0"/>
              <a:t>enkelte</a:t>
            </a:r>
            <a:r>
              <a:rPr lang="en-GB" dirty="0" smtClean="0"/>
              <a:t> </a:t>
            </a:r>
            <a:r>
              <a:rPr lang="en-GB" dirty="0" err="1" smtClean="0"/>
              <a:t>gjere</a:t>
            </a:r>
            <a:r>
              <a:rPr lang="en-GB" dirty="0" smtClean="0"/>
              <a:t> </a:t>
            </a:r>
            <a:r>
              <a:rPr lang="en-GB" dirty="0" err="1" smtClean="0"/>
              <a:t>noko</a:t>
            </a:r>
            <a:r>
              <a:rPr lang="en-GB" dirty="0" smtClean="0"/>
              <a:t>?</a:t>
            </a:r>
          </a:p>
          <a:p>
            <a:pPr marL="457200" indent="-457200">
              <a:buFontTx/>
              <a:buChar char="-"/>
            </a:pP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err="1" smtClean="0"/>
              <a:t>Afghanarar</a:t>
            </a:r>
            <a:r>
              <a:rPr lang="nb-NO" dirty="0" smtClean="0"/>
              <a:t> i Norge?</a:t>
            </a:r>
            <a:endParaRPr lang="nb-NO" dirty="0"/>
          </a:p>
        </p:txBody>
      </p:sp>
      <p:pic>
        <p:nvPicPr>
          <p:cNvPr id="2050" name="Picture 2" descr="rohullah-norulla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26" y="2286000"/>
            <a:ext cx="5755747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0365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arnes\Desktop\Kabul grafit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47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2785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2015</a:t>
            </a:r>
            <a:endParaRPr lang="nb-NO" dirty="0"/>
          </a:p>
        </p:txBody>
      </p:sp>
      <p:pic>
        <p:nvPicPr>
          <p:cNvPr id="5" name="Picture 2" descr="NATO Secretary General Jens Stoltenberg visits  the Afghan National Army Special Operations Command at Camp Morehead in Kabu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0282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1840" y="2220620"/>
            <a:ext cx="3928349" cy="2357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93096"/>
            <a:ext cx="4366860" cy="24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966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683568" y="620688"/>
            <a:ext cx="7920880" cy="1512168"/>
          </a:xfrm>
        </p:spPr>
        <p:txBody>
          <a:bodyPr/>
          <a:lstStyle/>
          <a:p>
            <a:pPr algn="ctr" eaLnBrk="1">
              <a:buSzPct val="45000"/>
              <a:buFont typeface="StarSymbol"/>
              <a:buNone/>
            </a:pPr>
            <a:r>
              <a:rPr lang="nb-NO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1979 – 2014</a:t>
            </a:r>
            <a:br>
              <a:rPr lang="nb-NO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</a:br>
            <a:r>
              <a:rPr lang="nn-NO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Ideologi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, religion, </a:t>
            </a:r>
            <a:r>
              <a:rPr lang="nn-NO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makt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</a:br>
            <a:r>
              <a:rPr lang="en-GB" sz="2800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Kald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lang="en-GB" sz="2800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krig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, regional proxy </a:t>
            </a:r>
            <a:r>
              <a:rPr lang="en-GB" sz="2800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krig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lang="en-GB" sz="2800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og</a:t>
            </a:r>
            <a:r>
              <a:rPr lang="en-GB" sz="28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 “war on terror”</a:t>
            </a:r>
          </a:p>
        </p:txBody>
      </p:sp>
      <p:pic>
        <p:nvPicPr>
          <p:cNvPr id="8909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394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349500"/>
            <a:ext cx="39274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365625"/>
            <a:ext cx="338296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4365625"/>
            <a:ext cx="180022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365625"/>
            <a:ext cx="18002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9316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28625" y="1000125"/>
            <a:ext cx="8229600" cy="815608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lang="nb-NO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Konfliktsymbol – i bilde</a:t>
            </a:r>
            <a:endParaRPr sz="4400" dirty="0"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8704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285992"/>
            <a:ext cx="8229600" cy="38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9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65196"/>
            <a:ext cx="5544616" cy="35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18" y="3573016"/>
            <a:ext cx="524858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785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err="1" smtClean="0"/>
              <a:t>Kontrastar</a:t>
            </a:r>
            <a:endParaRPr lang="nb-NO" dirty="0"/>
          </a:p>
        </p:txBody>
      </p:sp>
      <p:pic>
        <p:nvPicPr>
          <p:cNvPr id="4" name="Picture 2" descr="\\CMIFile\Users\arnes\My Pictures\Herat - lunsj for 2 gut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8787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24" y="1692622"/>
            <a:ext cx="3467299" cy="260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fbcdn-sphotos-g-a.akamaihd.net/hphotos-ak-xap1/t1.0-9/983983_524803034253943_4141144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77072"/>
            <a:ext cx="3647455" cy="27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1283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Type </a:t>
            </a:r>
            <a:r>
              <a:rPr lang="nb-NO" dirty="0" err="1" smtClean="0"/>
              <a:t>konfliktar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415791" cy="22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fg in reg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92695"/>
            <a:ext cx="3751753" cy="23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49080"/>
            <a:ext cx="3780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mbedded image permalin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22" y="4221088"/>
            <a:ext cx="3398747" cy="254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27712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Konfliktfaktorar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500809" cy="261830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3816424" cy="25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rnes\Desktop\Afghan women in Kabul Mohammad Ismail Reuter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5616" y="4365104"/>
            <a:ext cx="4320480" cy="23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48768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185</Words>
  <Application>Microsoft Office PowerPoint</Application>
  <PresentationFormat>On-screen Show (4:3)</PresentationFormat>
  <Paragraphs>57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Lucida Sans Unicode</vt:lpstr>
      <vt:lpstr>Mangal</vt:lpstr>
      <vt:lpstr>StarSymbol</vt:lpstr>
      <vt:lpstr>Tahoma</vt:lpstr>
      <vt:lpstr>Times New Roman</vt:lpstr>
      <vt:lpstr>Default</vt:lpstr>
      <vt:lpstr>Default 1</vt:lpstr>
      <vt:lpstr>Default 2</vt:lpstr>
      <vt:lpstr>  Betingelser for sikkerheit og fred i Afghanistan  Arne Strand 7.02.15    </vt:lpstr>
      <vt:lpstr>                    </vt:lpstr>
      <vt:lpstr>2015</vt:lpstr>
      <vt:lpstr>1979 – 2014 Ideologi, religion, makt Kald krig, regional proxy krig og “war on terror”</vt:lpstr>
      <vt:lpstr>Konfliktsymbol – i bilde</vt:lpstr>
      <vt:lpstr>PowerPoint Presentation</vt:lpstr>
      <vt:lpstr>Kontrastar</vt:lpstr>
      <vt:lpstr>Type konfliktar</vt:lpstr>
      <vt:lpstr>Konfliktfaktorar</vt:lpstr>
      <vt:lpstr>Etnisk konflikt?</vt:lpstr>
      <vt:lpstr> </vt:lpstr>
      <vt:lpstr>Konfliktløysing</vt:lpstr>
      <vt:lpstr>Mapping of the conflict:</vt:lpstr>
      <vt:lpstr>Urbanisering og endra konflikt</vt:lpstr>
      <vt:lpstr>bryllup</vt:lpstr>
      <vt:lpstr>Den store endringa: media</vt:lpstr>
      <vt:lpstr>Forsoning eller rettsoppgjer?</vt:lpstr>
      <vt:lpstr>Ungdom vil ha fred: PB and CR kurs</vt:lpstr>
      <vt:lpstr>Kvinner og fred/konfliktløysing</vt:lpstr>
      <vt:lpstr>Afghanarar i Norge?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Afghanistan og Irakisk Kurdistan UNGDOM OG ÆRE</dc:title>
  <dc:creator>Robert Sjursen</dc:creator>
  <cp:lastModifiedBy>Arne Strand</cp:lastModifiedBy>
  <cp:revision>212</cp:revision>
  <cp:lastPrinted>2015-01-14T11:00:12Z</cp:lastPrinted>
  <dcterms:modified xsi:type="dcterms:W3CDTF">2015-02-07T07:59:44Z</dcterms:modified>
</cp:coreProperties>
</file>